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770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795105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Pelajaran </a:t>
            </a:r>
            <a:r>
              <a:rPr lang="en-US" sz="4400" dirty="0" err="1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Alkitab</a:t>
            </a: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: Lukas 10:21-24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3562112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Selamat datang ke pelajaran Alkitab khas </a:t>
            </a:r>
            <a:r>
              <a:rPr lang="en-US" sz="185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untuk</a:t>
            </a: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pelajar</a:t>
            </a: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Hari ini kita akan mendalami Lukas 10:21-24, sebuah petikan yang penuh dengan pengajaran berharga.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24124" y="4980384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Mari bersama-sama kita terokai keindahan firman Tuhan dan aplikasinya dalam kehidupan kita sebagai remaja Kristian.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6324124" y="6033492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66999" y="6176129"/>
            <a:ext cx="9703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Source Sans Pro Medium" pitchFamily="34" charset="0"/>
                <a:ea typeface="Source Sans Pro Medium" pitchFamily="34" charset="-122"/>
                <a:cs typeface="Source Sans Pro Medium" pitchFamily="34" charset="-120"/>
              </a:rPr>
              <a:t>33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826687" y="6015633"/>
            <a:ext cx="1076206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272525"/>
                </a:solidFill>
                <a:latin typeface="Source Sans Pro Bold" pitchFamily="34" charset="0"/>
                <a:ea typeface="Source Sans Pro Bold" pitchFamily="34" charset="-122"/>
                <a:cs typeface="Source Sans Pro Bold" pitchFamily="34" charset="-120"/>
              </a:rPr>
              <a:t>by 33 33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441013"/>
            <a:ext cx="572178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Objektif Pembelajaran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50400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74" y="2561987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1959" y="2586276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Memahami Konteks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101959" y="3081814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Mengenali latar belakang dan maksud Lukas 10:21-24 dalam perjalanan Yesus.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10208062" y="250400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312" y="2561987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85897" y="2586276"/>
            <a:ext cx="280689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Mengenal Tema Utama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985897" y="3433763"/>
            <a:ext cx="280689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Menerokai tema syukur, penyataan Allah, dan keistimewaan menjadi murid Kristus.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324124" y="5444609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374" y="5502593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01959" y="5526881"/>
            <a:ext cx="29685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Mengaplikasi Pelajaran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101959" y="6022419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Menghubungkan pengajaran Alkitab dengan kehidupan harian sebagai pelajar.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8668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6176" y="3644503"/>
            <a:ext cx="5871686" cy="702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Apakah Itu Injil Lukas?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6176" y="4974312"/>
            <a:ext cx="12958048" cy="30480"/>
          </a:xfrm>
          <a:prstGeom prst="roundRect">
            <a:avLst>
              <a:gd name="adj" fmla="val 329247"/>
            </a:avLst>
          </a:prstGeom>
          <a:solidFill>
            <a:srgbClr val="DABADD"/>
          </a:solidFill>
          <a:ln/>
        </p:spPr>
      </p:sp>
      <p:sp>
        <p:nvSpPr>
          <p:cNvPr id="5" name="Shape 2"/>
          <p:cNvSpPr/>
          <p:nvPr/>
        </p:nvSpPr>
        <p:spPr>
          <a:xfrm>
            <a:off x="2880955" y="4974253"/>
            <a:ext cx="30480" cy="716756"/>
          </a:xfrm>
          <a:prstGeom prst="roundRect">
            <a:avLst>
              <a:gd name="adj" fmla="val 329247"/>
            </a:avLst>
          </a:prstGeom>
          <a:solidFill>
            <a:srgbClr val="DABADD"/>
          </a:solidFill>
          <a:ln/>
        </p:spPr>
      </p:sp>
      <p:sp>
        <p:nvSpPr>
          <p:cNvPr id="6" name="Shape 3"/>
          <p:cNvSpPr/>
          <p:nvPr/>
        </p:nvSpPr>
        <p:spPr>
          <a:xfrm>
            <a:off x="2627471" y="4705529"/>
            <a:ext cx="537567" cy="537567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543" y="4763453"/>
            <a:ext cx="337304" cy="421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90782" y="5930146"/>
            <a:ext cx="2810947" cy="351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Injil Ketiga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1075015" y="6424851"/>
            <a:ext cx="3642598" cy="764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Injil Lukas adalah kitab ketiga dalam Perjanjian Baru.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7299841" y="4974253"/>
            <a:ext cx="30480" cy="716756"/>
          </a:xfrm>
          <a:prstGeom prst="roundRect">
            <a:avLst>
              <a:gd name="adj" fmla="val 329247"/>
            </a:avLst>
          </a:prstGeom>
          <a:solidFill>
            <a:srgbClr val="DABADD"/>
          </a:solidFill>
          <a:ln/>
        </p:spPr>
      </p:sp>
      <p:sp>
        <p:nvSpPr>
          <p:cNvPr id="11" name="Shape 7"/>
          <p:cNvSpPr/>
          <p:nvPr/>
        </p:nvSpPr>
        <p:spPr>
          <a:xfrm>
            <a:off x="7046357" y="4705529"/>
            <a:ext cx="537567" cy="537567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429" y="4763453"/>
            <a:ext cx="337304" cy="421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09667" y="5930146"/>
            <a:ext cx="2810947" cy="351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Penulis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5493901" y="6424851"/>
            <a:ext cx="3642598" cy="764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Ditulis oleh Lukas, seorang doktor dan pengikut setia Yesus.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11718727" y="4974253"/>
            <a:ext cx="30480" cy="716756"/>
          </a:xfrm>
          <a:prstGeom prst="roundRect">
            <a:avLst>
              <a:gd name="adj" fmla="val 329247"/>
            </a:avLst>
          </a:prstGeom>
          <a:solidFill>
            <a:srgbClr val="DABADD"/>
          </a:solidFill>
          <a:ln/>
        </p:spPr>
      </p:sp>
      <p:sp>
        <p:nvSpPr>
          <p:cNvPr id="16" name="Shape 11"/>
          <p:cNvSpPr/>
          <p:nvPr/>
        </p:nvSpPr>
        <p:spPr>
          <a:xfrm>
            <a:off x="11465243" y="4705529"/>
            <a:ext cx="537567" cy="537567"/>
          </a:xfrm>
          <a:prstGeom prst="roundRect">
            <a:avLst>
              <a:gd name="adj" fmla="val 1866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5315" y="4763453"/>
            <a:ext cx="337304" cy="4216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328553" y="5930146"/>
            <a:ext cx="2810947" cy="351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Khalayak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9912787" y="6424851"/>
            <a:ext cx="3642598" cy="114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Ditujukan khas kepada pembaca bukan Yahudi untuk memahami Yesus.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53321"/>
            <a:ext cx="813387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Ringkasan Kisah Lukas 10:21-24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638" y="2036088"/>
            <a:ext cx="2137529" cy="174021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920841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84482" y="246685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Yesus Bersyukur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84482" y="2962394"/>
            <a:ext cx="460974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memuji Bapa di syurga dengan sukacita.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5204936" y="3790950"/>
            <a:ext cx="8527971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814" y="3836075"/>
            <a:ext cx="4275058" cy="174021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4495800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53187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Penyataan Rohani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53187" y="4570928"/>
            <a:ext cx="710017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Allah menyatakan kebenaran kepada orang sederhana, bukan orang bijak.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6273641" y="5590937"/>
            <a:ext cx="7459266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109" y="5636062"/>
            <a:ext cx="6412587" cy="174021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107" y="6295787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2012" y="587537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Keistimewaan Murid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22012" y="6370915"/>
            <a:ext cx="603134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Murid-murid diberkati kerana dapat melihat dan mendengar hal-hal istimewa.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73098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Yesus Bersyukur kepada Allah Bapa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740104"/>
            <a:ext cx="3614618" cy="2904530"/>
          </a:xfrm>
          <a:prstGeom prst="roundRect">
            <a:avLst>
              <a:gd name="adj" fmla="val 346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84659" y="29870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Ungkapan Sukacita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3482578"/>
            <a:ext cx="31207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bersukacita dalam Roh Kudus, menunjukkan hubungan intim dengan Allah.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2740104"/>
            <a:ext cx="3614618" cy="2904530"/>
          </a:xfrm>
          <a:prstGeom prst="roundRect">
            <a:avLst>
              <a:gd name="adj" fmla="val 346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38593" y="29870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Ucapan Syukur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38593" y="3482578"/>
            <a:ext cx="3120747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Dia berterima kasih kerana Allah menyembunyikan perkara dari orang bijak tetapi mendedahkannya kepada orang sederhana.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883950"/>
            <a:ext cx="7468553" cy="1372433"/>
          </a:xfrm>
          <a:prstGeom prst="roundRect">
            <a:avLst>
              <a:gd name="adj" fmla="val 7326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84659" y="613088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Kehendak Allah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84659" y="6626423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menegaskan bahawa ini adalah kehendak baik Allah Bapa.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359" y="787360"/>
            <a:ext cx="5226010" cy="653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Isi Ayat: Lukas 10:21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777359" y="1773674"/>
            <a:ext cx="7589282" cy="1421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"Pada waktu itu juga bersukacitalah Yesus dalam Roh Kudus dan berkata: "Aku bersyukur kepada-Mu, Bapa, Tuhan langit dan bumi, karena semuanya itu Engkau sembunyikan bagi orang bijak dan orang pandai, tetapi Engkau nyatakan kepada orang kecil. Ya Bapa, itulah yang berkenan kepada-Mu."</a:t>
            </a:r>
            <a:endParaRPr lang="en-US" sz="17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59" y="3444597"/>
            <a:ext cx="1110496" cy="133254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220992" y="3666649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Sukacita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2220992" y="4126468"/>
            <a:ext cx="6145649" cy="355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bersukacita dalam Roh Kudus.</a:t>
            </a:r>
            <a:endParaRPr lang="en-US" sz="17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359" y="4777145"/>
            <a:ext cx="1110496" cy="133254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20992" y="4999196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Syukur</a:t>
            </a:r>
            <a:endParaRPr lang="en-US" sz="2050" dirty="0"/>
          </a:p>
        </p:txBody>
      </p:sp>
      <p:sp>
        <p:nvSpPr>
          <p:cNvPr id="10" name="Text 5"/>
          <p:cNvSpPr/>
          <p:nvPr/>
        </p:nvSpPr>
        <p:spPr>
          <a:xfrm>
            <a:off x="2220992" y="5459016"/>
            <a:ext cx="6145649" cy="355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Menyatakan terima kasih kepada Bapa.</a:t>
            </a:r>
            <a:endParaRPr lang="en-US" sz="17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359" y="6109692"/>
            <a:ext cx="1110496" cy="133254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220992" y="6331744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Pendedahan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2220992" y="6791563"/>
            <a:ext cx="6145649" cy="355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Kebenaran dinyatakan kepada orang sederhana.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467928"/>
            <a:ext cx="641342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Anak Kecil &amp; Orang Bijak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770233"/>
            <a:ext cx="294667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Orang Kecil/Sederhana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36149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Menerima kebenaran dengan iman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8282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Hati terbuka dan rendah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29494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Menerima berkat Allah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77023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Orang Bijak/Pandai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436149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Bergantung pada ilmu sendiri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8282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Kesombongan menghalang kebenaran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29494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Berfikir terlalu rumit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2688" y="611505"/>
            <a:ext cx="7591425" cy="1304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Apa Makna Bersukacita dalam Roh Kudus?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8" y="2248614"/>
            <a:ext cx="554474" cy="55447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62688" y="3024783"/>
            <a:ext cx="2345650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Kuasa Roh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62688" y="3484007"/>
            <a:ext cx="2345650" cy="1064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Sukacita yang diberi oleh Roh Kudus, bukan dari dunia.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5515" y="2248614"/>
            <a:ext cx="554474" cy="55447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85515" y="3024783"/>
            <a:ext cx="2345650" cy="652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Perasaan Mendalam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8885515" y="3810238"/>
            <a:ext cx="2345650" cy="1064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Kegembiraan rohani yang melampaui emosi biasa.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8343" y="2248614"/>
            <a:ext cx="554474" cy="55447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8343" y="3024783"/>
            <a:ext cx="2345650" cy="652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Hubungan Istimewa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11508343" y="3810238"/>
            <a:ext cx="2345650" cy="1064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Menunjukkan hubungan erat antara Yesus dan Bapa-Nya.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688" y="5318165"/>
            <a:ext cx="554474" cy="55447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62688" y="6094333"/>
            <a:ext cx="2345650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Kekuatan Dalaman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6262688" y="6553557"/>
            <a:ext cx="2345650" cy="1064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Sukacita yang mengatasi cabaran dan kesusahan hidup.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3424" y="568404"/>
            <a:ext cx="8337471" cy="60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Mind Map: Sukacita dalam Roh Kudus</a:t>
            </a:r>
            <a:endParaRPr lang="en-US" sz="3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933" y="3092291"/>
            <a:ext cx="9228415" cy="922841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410" y="6419017"/>
            <a:ext cx="348734" cy="436007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933" y="3092291"/>
            <a:ext cx="9228415" cy="9228415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472" y="4688681"/>
            <a:ext cx="348734" cy="436007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0933" y="3092291"/>
            <a:ext cx="9228415" cy="9228415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0654" y="4027765"/>
            <a:ext cx="348734" cy="436007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0933" y="3092291"/>
            <a:ext cx="9228415" cy="9228415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4718" y="4688681"/>
            <a:ext cx="348734" cy="436007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00933" y="3092291"/>
            <a:ext cx="9228415" cy="9228415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1780" y="6419017"/>
            <a:ext cx="348734" cy="436007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723424" y="3172063"/>
            <a:ext cx="2388632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Sukacita</a:t>
            </a:r>
            <a:endParaRPr lang="en-US" sz="1900" dirty="0"/>
          </a:p>
        </p:txBody>
      </p:sp>
      <p:sp>
        <p:nvSpPr>
          <p:cNvPr id="14" name="Text 2"/>
          <p:cNvSpPr/>
          <p:nvPr/>
        </p:nvSpPr>
        <p:spPr>
          <a:xfrm>
            <a:off x="723424" y="3599974"/>
            <a:ext cx="2388632" cy="991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Kegembiraan mendalam yang melampaui keadaan dunia.</a:t>
            </a:r>
            <a:endParaRPr lang="en-US" sz="1600" dirty="0"/>
          </a:p>
        </p:txBody>
      </p:sp>
      <p:sp>
        <p:nvSpPr>
          <p:cNvPr id="15" name="Text 3"/>
          <p:cNvSpPr/>
          <p:nvPr/>
        </p:nvSpPr>
        <p:spPr>
          <a:xfrm>
            <a:off x="3422094" y="1787723"/>
            <a:ext cx="2388632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Doa</a:t>
            </a:r>
            <a:endParaRPr lang="en-US" sz="1900" dirty="0"/>
          </a:p>
        </p:txBody>
      </p:sp>
      <p:sp>
        <p:nvSpPr>
          <p:cNvPr id="16" name="Text 4"/>
          <p:cNvSpPr/>
          <p:nvPr/>
        </p:nvSpPr>
        <p:spPr>
          <a:xfrm>
            <a:off x="3422094" y="2215634"/>
            <a:ext cx="2388632" cy="991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Komunikasi dengan Allah yang menghasilkan sukacita.</a:t>
            </a:r>
            <a:endParaRPr lang="en-US" sz="1600" dirty="0"/>
          </a:p>
        </p:txBody>
      </p:sp>
      <p:sp>
        <p:nvSpPr>
          <p:cNvPr id="17" name="Text 5"/>
          <p:cNvSpPr/>
          <p:nvPr/>
        </p:nvSpPr>
        <p:spPr>
          <a:xfrm>
            <a:off x="6120765" y="1589723"/>
            <a:ext cx="2388751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Syukur</a:t>
            </a:r>
            <a:endParaRPr lang="en-US" sz="1900" dirty="0"/>
          </a:p>
        </p:txBody>
      </p:sp>
      <p:sp>
        <p:nvSpPr>
          <p:cNvPr id="18" name="Text 6"/>
          <p:cNvSpPr/>
          <p:nvPr/>
        </p:nvSpPr>
        <p:spPr>
          <a:xfrm>
            <a:off x="6120765" y="2017633"/>
            <a:ext cx="2388751" cy="661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Berterima kasih atas segala berkat dan penyataan.</a:t>
            </a:r>
            <a:endParaRPr lang="en-US" sz="1600" dirty="0"/>
          </a:p>
        </p:txBody>
      </p:sp>
      <p:sp>
        <p:nvSpPr>
          <p:cNvPr id="19" name="Text 7"/>
          <p:cNvSpPr/>
          <p:nvPr/>
        </p:nvSpPr>
        <p:spPr>
          <a:xfrm>
            <a:off x="8819555" y="2118360"/>
            <a:ext cx="2388632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Penyataan</a:t>
            </a:r>
            <a:endParaRPr lang="en-US" sz="1900" dirty="0"/>
          </a:p>
        </p:txBody>
      </p:sp>
      <p:sp>
        <p:nvSpPr>
          <p:cNvPr id="20" name="Text 8"/>
          <p:cNvSpPr/>
          <p:nvPr/>
        </p:nvSpPr>
        <p:spPr>
          <a:xfrm>
            <a:off x="8819555" y="2546271"/>
            <a:ext cx="2388632" cy="661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Kebenaran yang Tuhan dedahkan kepada kita.</a:t>
            </a:r>
            <a:endParaRPr lang="en-US" sz="1600" dirty="0"/>
          </a:p>
        </p:txBody>
      </p:sp>
      <p:sp>
        <p:nvSpPr>
          <p:cNvPr id="21" name="Text 9"/>
          <p:cNvSpPr/>
          <p:nvPr/>
        </p:nvSpPr>
        <p:spPr>
          <a:xfrm>
            <a:off x="11518225" y="3172063"/>
            <a:ext cx="2388751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Kedamaian</a:t>
            </a:r>
            <a:endParaRPr lang="en-US" sz="1900" dirty="0"/>
          </a:p>
        </p:txBody>
      </p:sp>
      <p:sp>
        <p:nvSpPr>
          <p:cNvPr id="22" name="Text 10"/>
          <p:cNvSpPr/>
          <p:nvPr/>
        </p:nvSpPr>
        <p:spPr>
          <a:xfrm>
            <a:off x="11518225" y="3599974"/>
            <a:ext cx="2388751" cy="991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Ketenangan hati yang datang dari kehadiran Roh Kudus.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50344"/>
            <a:ext cx="892063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Lukas 10:22 – Kuasa dan Penyataan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033111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"Segala sesuatu telah diserahkan kepada-Ku oleh Bapa-Ku dan tidak ada seorangpun yang tahu siapakah Anak selain Bapa, dan siapakah Bapa selain Anak dan orang yang kepadanya Anak itu berkenan menyatakannya."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3068360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909" y="3536513"/>
            <a:ext cx="336590" cy="4207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36119" y="33076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Kuasa dari Bapa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3236119" y="3803213"/>
            <a:ext cx="40882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Segala sesuatu diserahkan kepada Yesus.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3116461" y="4410313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9" name="Shape 6"/>
          <p:cNvSpPr/>
          <p:nvPr/>
        </p:nvSpPr>
        <p:spPr>
          <a:xfrm>
            <a:off x="837724" y="4545211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568" y="5013365"/>
            <a:ext cx="336590" cy="4207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95317" y="478452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Pengenalan Istimewa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395317" y="5280065"/>
            <a:ext cx="41145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Hanya Bapa mengenal Anak sepenuhnya.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5275659" y="5887164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14" name="Shape 10"/>
          <p:cNvSpPr/>
          <p:nvPr/>
        </p:nvSpPr>
        <p:spPr>
          <a:xfrm>
            <a:off x="837724" y="6022062"/>
            <a:ext cx="6477476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107" y="6490216"/>
            <a:ext cx="336590" cy="42076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554516" y="626137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Penyataan Pilihan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7554516" y="6756916"/>
            <a:ext cx="472987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memilih siapa yang akan mengenal Bapa.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5189" y="619839"/>
            <a:ext cx="7566422" cy="132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Yesus Memegang Kunci Pengetahuan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6275189" y="2396133"/>
            <a:ext cx="3614142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6756440" y="3421499"/>
            <a:ext cx="2651641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Satu Perantara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275189" y="3887986"/>
            <a:ext cx="3614142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adalah satu-satunya jalan kepada Allah Bapa.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27350" y="2396133"/>
            <a:ext cx="3614261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100%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10708600" y="3421499"/>
            <a:ext cx="2651641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Kuasa Penuh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0227350" y="3887986"/>
            <a:ext cx="3614261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Semua kuasa di syurga dan bumi diberikan kepada-Nya.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251269" y="5397818"/>
            <a:ext cx="3614142" cy="7437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∞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8518803" y="6423184"/>
            <a:ext cx="3078956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Pengetahuan Tanpa Batas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8251269" y="6889671"/>
            <a:ext cx="3614142" cy="721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mengenal Bapa dengan sempurna.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142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958" y="2703076"/>
            <a:ext cx="9780032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Key Point: Hanya Melalui Yesus Kita Mengenal Allah</a:t>
            </a:r>
            <a:endParaRPr lang="en-US" sz="3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8" y="3489722"/>
            <a:ext cx="885587" cy="10627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71174" y="3666768"/>
            <a:ext cx="208395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Manusia Terbatas</a:t>
            </a:r>
            <a:endParaRPr lang="en-US" sz="2000" b="1" dirty="0"/>
          </a:p>
        </p:txBody>
      </p:sp>
      <p:sp>
        <p:nvSpPr>
          <p:cNvPr id="6" name="Text 2"/>
          <p:cNvSpPr/>
          <p:nvPr/>
        </p:nvSpPr>
        <p:spPr>
          <a:xfrm>
            <a:off x="1771174" y="4033361"/>
            <a:ext cx="122392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Manusia tidak dapat mengenal Allah dengan sendiri.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58" y="4552474"/>
            <a:ext cx="885587" cy="10627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71174" y="4729520"/>
            <a:ext cx="208395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Yesus Perantara</a:t>
            </a:r>
            <a:endParaRPr lang="en-US" sz="2000" b="1" dirty="0"/>
          </a:p>
        </p:txBody>
      </p:sp>
      <p:sp>
        <p:nvSpPr>
          <p:cNvPr id="9" name="Text 4"/>
          <p:cNvSpPr/>
          <p:nvPr/>
        </p:nvSpPr>
        <p:spPr>
          <a:xfrm>
            <a:off x="1771174" y="5096113"/>
            <a:ext cx="122392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adalah jambatan antara manusia dan Tuhan.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58" y="5615226"/>
            <a:ext cx="885587" cy="10627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71174" y="5792272"/>
            <a:ext cx="208395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Penyataan Istimewa</a:t>
            </a:r>
            <a:endParaRPr lang="en-US" sz="2000" b="1" dirty="0"/>
          </a:p>
        </p:txBody>
      </p:sp>
      <p:sp>
        <p:nvSpPr>
          <p:cNvPr id="12" name="Text 6"/>
          <p:cNvSpPr/>
          <p:nvPr/>
        </p:nvSpPr>
        <p:spPr>
          <a:xfrm>
            <a:off x="1771174" y="6158865"/>
            <a:ext cx="122392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 memilih untuk menyatakan kebenaran kepada kita.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958" y="6677978"/>
            <a:ext cx="885587" cy="10627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771174" y="6855023"/>
            <a:ext cx="208395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Hubungan Pribadi</a:t>
            </a:r>
            <a:endParaRPr lang="en-US" sz="2000" b="1" dirty="0"/>
          </a:p>
        </p:txBody>
      </p:sp>
      <p:sp>
        <p:nvSpPr>
          <p:cNvPr id="15" name="Text 8"/>
          <p:cNvSpPr/>
          <p:nvPr/>
        </p:nvSpPr>
        <p:spPr>
          <a:xfrm>
            <a:off x="1771174" y="7221617"/>
            <a:ext cx="1223926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Melalui Yesus, kita boleh menjalin hubungan dengan Allah.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1058751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Mind Map: Penyataan Allah Melalui Yesus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Penyataan Allah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Allah mendedahkan kebenaran-Nya secara khusus.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706" y="3342680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44435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Yesus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2939891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Sebagai pengantara dan penyampai kebenaran Allah.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604" y="3079790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61019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Iman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61019" y="4570928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Kepercayaan yang membolehkan kita menerima kebenaran.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9421" y="4755118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41243" y="570642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Hubungan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41243" y="6201966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Penyataan membawa kepada hubungan pribadi dengan Allah.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9729" y="6053376"/>
            <a:ext cx="358140" cy="44767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72972" y="5298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Kebenaran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837724" y="579417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Pengetahuan sejati tentang Allah dan tujuan hidup.</a:t>
            </a:r>
            <a:endParaRPr lang="en-US" sz="18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0952" y="5180409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1136" y="788908"/>
            <a:ext cx="7654528" cy="1251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Lukas 10:23-24 – Keistimewaan Menjadi Murid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31136" y="2359581"/>
            <a:ext cx="7654528" cy="136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"Lalu Yesus berpaling kepada murid-murid-Nya tersendiri dan berkata: "Berbahagialah mata yang melihat apa yang kamu lihat. Karena Aku berkata kepada kamu: Banyak nabi dan raja ingin melihat apa yang kamu lihat, tetapi tidak melihatnya, dan ingin mendengar apa yang kamu dengar, tetapi tidak mendengarnya."</a:t>
            </a:r>
            <a:endParaRPr lang="en-US" sz="1650" dirty="0"/>
          </a:p>
        </p:txBody>
      </p:sp>
      <p:sp>
        <p:nvSpPr>
          <p:cNvPr id="5" name="Shape 2"/>
          <p:cNvSpPr/>
          <p:nvPr/>
        </p:nvSpPr>
        <p:spPr>
          <a:xfrm>
            <a:off x="6231136" y="3960495"/>
            <a:ext cx="7654528" cy="3480078"/>
          </a:xfrm>
          <a:prstGeom prst="roundRect">
            <a:avLst>
              <a:gd name="adj" fmla="val 256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38756" y="3968115"/>
            <a:ext cx="7639288" cy="61091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6451521" y="4103370"/>
            <a:ext cx="339030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Keistimewaan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0274975" y="4103370"/>
            <a:ext cx="339030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Keterangan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238756" y="4579025"/>
            <a:ext cx="7639288" cy="95130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451521" y="4714280"/>
            <a:ext cx="339030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Melihat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0274975" y="4714280"/>
            <a:ext cx="339030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Menyaksikan Mesias dan mujizat-Nya secara langsung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238756" y="5530334"/>
            <a:ext cx="7639288" cy="95130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6451521" y="5665589"/>
            <a:ext cx="339030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Mendengar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10274975" y="5665589"/>
            <a:ext cx="339030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Mendengar pengajaran dan kebenaran dari Yesus sendiri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6238756" y="6481643"/>
            <a:ext cx="7639288" cy="95130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6451521" y="6616898"/>
            <a:ext cx="3390305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Mengalami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0274975" y="6616898"/>
            <a:ext cx="3390305" cy="680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Merasai kehadiran Anak Allah dalam hidup mereka</a:t>
            </a:r>
            <a:endParaRPr lang="en-US" sz="1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2248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238" y="3482221"/>
            <a:ext cx="8332470" cy="640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Murid Mendengar Pengajaran Yesus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62238" y="5429369"/>
            <a:ext cx="3031450" cy="217765"/>
          </a:xfrm>
          <a:prstGeom prst="roundRect">
            <a:avLst>
              <a:gd name="adj" fmla="val 4200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62238" y="5973723"/>
            <a:ext cx="2811066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Nabi &amp; Raja Menantikan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62238" y="6424613"/>
            <a:ext cx="3031450" cy="1045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Tokoh-tokoh Perjanjian Lama merindukan melihat zaman Mesias.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120277" y="5102662"/>
            <a:ext cx="3031569" cy="217765"/>
          </a:xfrm>
          <a:prstGeom prst="roundRect">
            <a:avLst>
              <a:gd name="adj" fmla="val 4200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20277" y="5647015"/>
            <a:ext cx="2562344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Murid Terpilih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120277" y="6097905"/>
            <a:ext cx="3031569" cy="696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Murid-murid Yesus dipilih untuk hidup pada masa yang tepat.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478435" y="4775954"/>
            <a:ext cx="3031569" cy="217765"/>
          </a:xfrm>
          <a:prstGeom prst="roundRect">
            <a:avLst>
              <a:gd name="adj" fmla="val 4200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8435" y="5320308"/>
            <a:ext cx="2562344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Mendengar &amp; Melihat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478435" y="5771198"/>
            <a:ext cx="3031569" cy="1045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Mereka diberi keistimewaan </a:t>
            </a:r>
            <a:r>
              <a:rPr lang="en-US" sz="170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untuk</a:t>
            </a: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70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berbicara</a:t>
            </a: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70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dengan</a:t>
            </a: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700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Yesus</a:t>
            </a: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secara langsung.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0836593" y="4449366"/>
            <a:ext cx="3031569" cy="217765"/>
          </a:xfrm>
          <a:prstGeom prst="roundRect">
            <a:avLst>
              <a:gd name="adj" fmla="val 4200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836593" y="4993719"/>
            <a:ext cx="2562344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Menjadi Saksi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836593" y="5444609"/>
            <a:ext cx="3031569" cy="1045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Tanggung jawab untuk menyampaikan pengalaman mereka kepada dunia.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306473"/>
            <a:ext cx="896231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Mengapakah Murid Yesus Bertuah?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4" y="2642830"/>
            <a:ext cx="3091339" cy="30913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135" y="2642830"/>
            <a:ext cx="3091339" cy="309133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926" y="2642830"/>
            <a:ext cx="3091339" cy="3091339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718" y="2642830"/>
            <a:ext cx="3091339" cy="309133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37724" y="6156960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Murid-murid Yesus bertuah kerana mereka hidup pada masa yang tepat. Mereka melihat dan mendengar apa yang diimpikan oleh tokoh-tokoh hebat dahulu.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1038713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Mind Map: Keistimewaan Menjadi Murid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Keistimewaan Murid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48011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Berkat istimewa yang tidak semua orang terima.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Melihat &amp; Mendengar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524339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Menyaksikan dan mendengar Yesus secara langsung.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Dipilih Allah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445317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Terpilih untuk hidup pada zaman yang tepat.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Anugerah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575512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Berkat yang datang semata-mata dari belas kasihan Allah.</a:t>
            </a:r>
            <a:endParaRPr lang="en-US" sz="1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648063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Implikasi Kepada Kehidupan Pelajar Hari Ini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415070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74" y="3473053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1959" y="3497342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Menghargai Firman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101959" y="3992880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Bersyukur kerana boleh memiliki dan membaca Alkitab setiap hari.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10208062" y="3415070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312" y="3473053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85897" y="3497342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Jangan Remehkan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985897" y="3992880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Hargai peluang mendengar Injil yang tidak dimiliki semua orang.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324124" y="562070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374" y="5678686"/>
            <a:ext cx="337899" cy="4224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01959" y="5702975"/>
            <a:ext cx="285714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Jadilah Saluran Berkat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101959" y="6198513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Berkongsi kebenaran yang telah kita terima dengan orang lain.</a:t>
            </a:r>
            <a:endParaRPr lang="en-US" sz="1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631" y="373618"/>
            <a:ext cx="5514737" cy="397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Remaja Membaca Alkitab &amp; Berkongsi</a:t>
            </a:r>
            <a:endParaRPr lang="en-US" sz="2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1" y="1042154"/>
            <a:ext cx="3383042" cy="2090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25741" y="1042154"/>
            <a:ext cx="1591985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Pembacaan Peribadi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4025741" y="1322189"/>
            <a:ext cx="10131028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Masa tenang dengan Tuhan setiap hari membina hubungan yang erat.</a:t>
            </a:r>
            <a:endParaRPr lang="en-US" sz="10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1" y="3403640"/>
            <a:ext cx="3383042" cy="20908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25741" y="3403640"/>
            <a:ext cx="1774746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Perbincangan Kelompok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4025741" y="3683675"/>
            <a:ext cx="10131028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Berkongsi pemahaman membantu kita melihat perspektif baru tentang firman.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31" y="5765125"/>
            <a:ext cx="3383042" cy="20908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25741" y="5765125"/>
            <a:ext cx="1591985" cy="198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Mengajar Orang Lain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4025741" y="6045160"/>
            <a:ext cx="10131028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Berkongsi apa yang kita pelajari mengukuhkan pemahaman kita sendiri.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08884" y="647581"/>
            <a:ext cx="5529977" cy="691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Aplikasi Praktikal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308884" y="1691283"/>
            <a:ext cx="3632121" cy="3391853"/>
          </a:xfrm>
          <a:prstGeom prst="roundRect">
            <a:avLst>
              <a:gd name="adj" fmla="val 291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51414" y="1933813"/>
            <a:ext cx="294786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Hidupkan Sukacita Roh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551414" y="2420303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Luangkan masa untuk berdoa setiap hari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551414" y="3254454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Ucapkan syukur dalam semua keadaan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551414" y="4088606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Fokus pada berkat, bukan masalah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10175915" y="1691283"/>
            <a:ext cx="3632121" cy="3391853"/>
          </a:xfrm>
          <a:prstGeom prst="roundRect">
            <a:avLst>
              <a:gd name="adj" fmla="val 291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418445" y="1933813"/>
            <a:ext cx="276498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Cari Penyataan Allah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0418445" y="2420303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Baca Alkitab dengan rendah hati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418445" y="3254454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Minta Roh Kudus membuka pemahaman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0418445" y="4088606"/>
            <a:ext cx="3147060" cy="75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Catat apa yang Tuhan nyatakan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6308884" y="5318046"/>
            <a:ext cx="7499033" cy="2263854"/>
          </a:xfrm>
          <a:prstGeom prst="roundRect">
            <a:avLst>
              <a:gd name="adj" fmla="val 436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51414" y="5560576"/>
            <a:ext cx="2764988" cy="34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Hargai Keistimewaan</a:t>
            </a:r>
            <a:endParaRPr lang="en-US" sz="2150" dirty="0"/>
          </a:p>
        </p:txBody>
      </p:sp>
      <p:sp>
        <p:nvSpPr>
          <p:cNvPr id="16" name="Text 13"/>
          <p:cNvSpPr/>
          <p:nvPr/>
        </p:nvSpPr>
        <p:spPr>
          <a:xfrm>
            <a:off x="6551414" y="6047065"/>
            <a:ext cx="7013972" cy="375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Hadiri kelas Alkitab dengan serius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6551414" y="6505218"/>
            <a:ext cx="7013972" cy="375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Berkongsi apa yang dipelajari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6551414" y="6963370"/>
            <a:ext cx="7013972" cy="375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Doakan yang belum mengenal Yesus</a:t>
            </a:r>
            <a:endParaRPr lang="en-US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084903"/>
            <a:ext cx="817828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Perbincangan Kumpulan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38720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Pemahaman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978473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Apakah yang membuat Yesus bersukacita dalam petikan ini?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8282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2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Siapakah yang boleh mengenal Allah menurut ayat 22?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29494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3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Mengapa murid-murid dianggap bertuah oleh Yesus?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338720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Soalan Aplikasi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4761" y="397847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Apa yang paling anda ingat dari ayat-ayat ini?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4445198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2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Bagaimana anda boleh praktikkan sukacita dalam Roh Kudus?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5294948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Font typeface="+mj-lt"/>
              <a:buAutoNum type="arabicPeriod" startAt="3"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Bagaimana anda menghargai keistimewaan mengenal Yesus?</a:t>
            </a:r>
            <a:endParaRPr lang="en-US" sz="1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76457"/>
            <a:ext cx="798635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Ulangan Objektif Pembelajaran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359223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909" y="2827377"/>
            <a:ext cx="336590" cy="420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6119" y="25985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Pemahaman Konteks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36119" y="3094077"/>
            <a:ext cx="573071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Adakah anda faham konteks dan maksud Lukas 10:21-24?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16461" y="3701177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8" name="Shape 5"/>
          <p:cNvSpPr/>
          <p:nvPr/>
        </p:nvSpPr>
        <p:spPr>
          <a:xfrm>
            <a:off x="837724" y="3836075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568" y="4304228"/>
            <a:ext cx="336590" cy="42076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5317" y="407539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Pengenalan Tema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95317" y="4570928"/>
            <a:ext cx="57191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Bolehkah anda kenalpasti tema utama dalam petikan ini?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5275659" y="5178028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ABADD"/>
          </a:solidFill>
          <a:ln/>
        </p:spPr>
      </p:sp>
      <p:sp>
        <p:nvSpPr>
          <p:cNvPr id="13" name="Shape 9"/>
          <p:cNvSpPr/>
          <p:nvPr/>
        </p:nvSpPr>
        <p:spPr>
          <a:xfrm>
            <a:off x="837724" y="5312926"/>
            <a:ext cx="6477476" cy="1740218"/>
          </a:xfrm>
          <a:prstGeom prst="roundRect">
            <a:avLst>
              <a:gd name="adj" fmla="val 577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107" y="5972651"/>
            <a:ext cx="336590" cy="4207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54516" y="55522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Aplikasi Praktis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54516" y="6047780"/>
            <a:ext cx="599884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Bagaimana tema utama boleh diamalkan dalam hidup anda?</a:t>
            </a:r>
            <a:endParaRPr lang="en-US" sz="1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9620" y="766763"/>
            <a:ext cx="5174456" cy="64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Penutup &amp; Renungan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" y="1781770"/>
            <a:ext cx="549712" cy="54971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39240" y="1873806"/>
            <a:ext cx="158210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Anda Terpilih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539240" y="2652474"/>
            <a:ext cx="1582103" cy="1407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Anda terpilih untuk menerima firman Tuhan hari ini.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139" y="1781770"/>
            <a:ext cx="549712" cy="54971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65759" y="1873806"/>
            <a:ext cx="158210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Anugerah Besar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4165759" y="2652474"/>
            <a:ext cx="1582103" cy="1407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Mengenal Yesus adalah anugerah yang tidak ternilai.</a:t>
            </a:r>
            <a:endParaRPr lang="en-US" sz="1700" dirty="0"/>
          </a:p>
        </p:txBody>
      </p:sp>
      <p:sp>
        <p:nvSpPr>
          <p:cNvPr id="10" name="Shape 5"/>
          <p:cNvSpPr/>
          <p:nvPr/>
        </p:nvSpPr>
        <p:spPr>
          <a:xfrm>
            <a:off x="6050161" y="1770817"/>
            <a:ext cx="494586" cy="571619"/>
          </a:xfrm>
          <a:prstGeom prst="roundRect">
            <a:avLst>
              <a:gd name="adj" fmla="val 11093"/>
            </a:avLst>
          </a:prstGeom>
          <a:solidFill>
            <a:srgbClr val="E6E6E7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658" y="1781770"/>
            <a:ext cx="549712" cy="54971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792278" y="1873806"/>
            <a:ext cx="1582103" cy="970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Sambut Dengan Syukur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6792278" y="2975848"/>
            <a:ext cx="1582103" cy="1407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Terimalah kebenaran dengan hati yang penuh syukur.</a:t>
            </a:r>
            <a:endParaRPr lang="en-US" sz="17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" y="4861441"/>
            <a:ext cx="549712" cy="54971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539240" y="4953476"/>
            <a:ext cx="1582103" cy="970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Kongsi Dengan Orang Lain</a:t>
            </a:r>
            <a:endParaRPr lang="en-US" sz="2000" dirty="0"/>
          </a:p>
        </p:txBody>
      </p:sp>
      <p:sp>
        <p:nvSpPr>
          <p:cNvPr id="16" name="Text 9"/>
          <p:cNvSpPr/>
          <p:nvPr/>
        </p:nvSpPr>
        <p:spPr>
          <a:xfrm>
            <a:off x="1539240" y="6055519"/>
            <a:ext cx="1582103" cy="1407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Jadilah saluran berkat kepada keluarga dan rakan-rakan.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1152</Words>
  <Application>Microsoft Office PowerPoint</Application>
  <PresentationFormat>Custom</PresentationFormat>
  <Paragraphs>213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Source Sans Pro</vt:lpstr>
      <vt:lpstr>Source Sans Pro Bold</vt:lpstr>
      <vt:lpstr>Source Sans Pro Medium</vt:lpstr>
      <vt:lpstr>Source Serif Pro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Rikho Jafry</cp:lastModifiedBy>
  <cp:revision>6</cp:revision>
  <dcterms:created xsi:type="dcterms:W3CDTF">2025-05-08T03:00:17Z</dcterms:created>
  <dcterms:modified xsi:type="dcterms:W3CDTF">2026-04-13T22:40:32Z</dcterms:modified>
</cp:coreProperties>
</file>