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</p:sldIdLst>
  <p:sldSz cx="14630400" cy="8229600"/>
  <p:notesSz cx="8229600" cy="14630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J2ex2fX9/HH24LEwDvyrXBH31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3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3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3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3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4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4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4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4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4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4 master">
  <p:cSld name="Slide 24 mast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5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5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2" r:id="rId23"/>
    <p:sldLayoutId id="2147483673" r:id="rId24"/>
    <p:sldLayoutId id="2147483674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837724" y="2504242"/>
            <a:ext cx="7468553" cy="140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Pengajaran</a:t>
            </a:r>
            <a:r>
              <a:rPr lang="en-US" sz="4400" b="0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0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Injil</a:t>
            </a:r>
            <a:r>
              <a:rPr lang="en-US" sz="4400" b="0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Lukas 9:1-9</a:t>
            </a:r>
          </a:p>
        </p:txBody>
      </p:sp>
      <p:sp>
        <p:nvSpPr>
          <p:cNvPr id="93" name="Google Shape;93;p1"/>
          <p:cNvSpPr/>
          <p:nvPr/>
        </p:nvSpPr>
        <p:spPr>
          <a:xfrm>
            <a:off x="837724" y="4271248"/>
            <a:ext cx="7468553" cy="1351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Selamat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datang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kelas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Alkitab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hari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ini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 Kita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akan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mempelajari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Injil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Lukas 9:1-9 yang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menceritakan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tentang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mengutus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kedua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belas</a:t>
            </a:r>
            <a:r>
              <a:rPr lang="en-US" sz="18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rasul-Nya.</a:t>
            </a:r>
            <a:endParaRPr sz="1850" b="1" i="0" u="none" strike="noStrike" cap="none" dirty="0"/>
          </a:p>
        </p:txBody>
      </p:sp>
      <p:sp>
        <p:nvSpPr>
          <p:cNvPr id="94" name="Google Shape;94;p1"/>
          <p:cNvSpPr/>
          <p:nvPr/>
        </p:nvSpPr>
        <p:spPr>
          <a:xfrm>
            <a:off x="866426" y="5794289"/>
            <a:ext cx="382800" cy="382800"/>
          </a:xfrm>
          <a:prstGeom prst="roundRect">
            <a:avLst>
              <a:gd name="adj" fmla="val 23878209"/>
            </a:avLst>
          </a:prstGeom>
          <a:solidFill>
            <a:srgbClr val="205CE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309952" y="5821800"/>
            <a:ext cx="31611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29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350"/>
              <a:buFont typeface="Arial"/>
              <a:buNone/>
            </a:pPr>
            <a:r>
              <a:rPr lang="en-US" sz="2350" b="1">
                <a:solidFill>
                  <a:srgbClr val="432338"/>
                </a:solidFill>
              </a:rPr>
              <a:t>Pr Rikho Jafry</a:t>
            </a:r>
            <a:endParaRPr sz="235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/>
          <p:nvPr/>
        </p:nvSpPr>
        <p:spPr>
          <a:xfrm>
            <a:off x="837724" y="1824038"/>
            <a:ext cx="6321623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Objektif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Pembelajaran</a:t>
            </a:r>
            <a:endParaRPr sz="4400" b="1" i="0" u="none" strike="noStrike" cap="none" dirty="0"/>
          </a:p>
        </p:txBody>
      </p:sp>
      <p:sp>
        <p:nvSpPr>
          <p:cNvPr id="103" name="Google Shape;103;p2"/>
          <p:cNvSpPr/>
          <p:nvPr/>
        </p:nvSpPr>
        <p:spPr>
          <a:xfrm>
            <a:off x="837724" y="288702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7974" y="2945011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1615559" y="2969300"/>
            <a:ext cx="2806898" cy="70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Memahami Konteks</a:t>
            </a:r>
            <a:endParaRPr sz="2200" b="0" i="0" u="none" strike="noStrike" cap="none"/>
          </a:p>
        </p:txBody>
      </p:sp>
      <p:sp>
        <p:nvSpPr>
          <p:cNvPr id="106" name="Google Shape;106;p2"/>
          <p:cNvSpPr/>
          <p:nvPr/>
        </p:nvSpPr>
        <p:spPr>
          <a:xfrm>
            <a:off x="1615559" y="3434646"/>
            <a:ext cx="2806898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Mengenali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latar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belakang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Injil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Lukas 9:1-9 dan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signifikansinya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  <p:sp>
        <p:nvSpPr>
          <p:cNvPr id="107" name="Google Shape;107;p2"/>
          <p:cNvSpPr/>
          <p:nvPr/>
        </p:nvSpPr>
        <p:spPr>
          <a:xfrm>
            <a:off x="4721662" y="288702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8" name="Google Shape;108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21912" y="2945011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/>
          <p:nvPr/>
        </p:nvSpPr>
        <p:spPr>
          <a:xfrm>
            <a:off x="5499497" y="2969300"/>
            <a:ext cx="2806898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 &amp; Misi Murid</a:t>
            </a:r>
            <a:endParaRPr sz="2200" b="0" i="0" u="none" strike="noStrike" cap="none"/>
          </a:p>
        </p:txBody>
      </p:sp>
      <p:sp>
        <p:nvSpPr>
          <p:cNvPr id="110" name="Google Shape;110;p2"/>
          <p:cNvSpPr/>
          <p:nvPr/>
        </p:nvSpPr>
        <p:spPr>
          <a:xfrm>
            <a:off x="5499497" y="3464838"/>
            <a:ext cx="2806898" cy="1926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Menganalisis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dan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autoriti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berikan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murid-murid-Nya.</a:t>
            </a:r>
            <a:endParaRPr sz="1850" b="0" i="0" u="none" strike="noStrike" cap="none" dirty="0"/>
          </a:p>
        </p:txBody>
      </p:sp>
      <p:sp>
        <p:nvSpPr>
          <p:cNvPr id="111" name="Google Shape;111;p2"/>
          <p:cNvSpPr/>
          <p:nvPr/>
        </p:nvSpPr>
        <p:spPr>
          <a:xfrm>
            <a:off x="837724" y="5444609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7974" y="5502593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/>
          <p:nvPr/>
        </p:nvSpPr>
        <p:spPr>
          <a:xfrm>
            <a:off x="1615559" y="552688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Aplikasi Nilai</a:t>
            </a:r>
            <a:endParaRPr sz="2200" b="0" i="0" u="none" strike="noStrike" cap="none"/>
          </a:p>
        </p:txBody>
      </p:sp>
      <p:sp>
        <p:nvSpPr>
          <p:cNvPr id="114" name="Google Shape;114;p2"/>
          <p:cNvSpPr/>
          <p:nvPr/>
        </p:nvSpPr>
        <p:spPr>
          <a:xfrm>
            <a:off x="1615559" y="6022419"/>
            <a:ext cx="6690717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Mempraktikkan nilai-nilai pelayanan dalam kehidupan harian kita.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/>
          <p:nvPr/>
        </p:nvSpPr>
        <p:spPr>
          <a:xfrm>
            <a:off x="6324124" y="1516618"/>
            <a:ext cx="6435923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Pengenalan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Injil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Lukas</a:t>
            </a:r>
            <a:endParaRPr sz="4400" b="1" i="0" u="none" strike="noStrike" cap="none" dirty="0"/>
          </a:p>
        </p:txBody>
      </p:sp>
      <p:sp>
        <p:nvSpPr>
          <p:cNvPr id="122" name="Google Shape;122;p3"/>
          <p:cNvSpPr/>
          <p:nvPr/>
        </p:nvSpPr>
        <p:spPr>
          <a:xfrm>
            <a:off x="6324124" y="2579608"/>
            <a:ext cx="3614618" cy="2138482"/>
          </a:xfrm>
          <a:prstGeom prst="roundRect">
            <a:avLst>
              <a:gd name="adj" fmla="val 4701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"/>
          <p:cNvSpPr/>
          <p:nvPr/>
        </p:nvSpPr>
        <p:spPr>
          <a:xfrm>
            <a:off x="6571059" y="2826544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Penulis</a:t>
            </a:r>
            <a:endParaRPr sz="2200" b="0" i="0" u="none" strike="noStrike" cap="none"/>
          </a:p>
        </p:txBody>
      </p:sp>
      <p:sp>
        <p:nvSpPr>
          <p:cNvPr id="124" name="Google Shape;124;p3"/>
          <p:cNvSpPr/>
          <p:nvPr/>
        </p:nvSpPr>
        <p:spPr>
          <a:xfrm>
            <a:off x="6571059" y="3322082"/>
            <a:ext cx="3120747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Lukas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seorang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doktor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menulis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teliti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tentang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Kristus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  <p:sp>
        <p:nvSpPr>
          <p:cNvPr id="125" name="Google Shape;125;p3"/>
          <p:cNvSpPr/>
          <p:nvPr/>
        </p:nvSpPr>
        <p:spPr>
          <a:xfrm>
            <a:off x="10178058" y="2579608"/>
            <a:ext cx="3614618" cy="2138482"/>
          </a:xfrm>
          <a:prstGeom prst="roundRect">
            <a:avLst>
              <a:gd name="adj" fmla="val 4701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10424993" y="2826544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Tujuan</a:t>
            </a:r>
            <a:endParaRPr sz="2200" b="0" i="0" u="none" strike="noStrike" cap="none"/>
          </a:p>
        </p:txBody>
      </p:sp>
      <p:sp>
        <p:nvSpPr>
          <p:cNvPr id="127" name="Google Shape;127;p3"/>
          <p:cNvSpPr/>
          <p:nvPr/>
        </p:nvSpPr>
        <p:spPr>
          <a:xfrm>
            <a:off x="10424993" y="3322082"/>
            <a:ext cx="3120747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Menyampaikan kisah kehidupan Yesus secara teratur dan bersejarah.</a:t>
            </a:r>
            <a:endParaRPr sz="1850" b="0" i="0" u="none" strike="noStrike" cap="none"/>
          </a:p>
        </p:txBody>
      </p:sp>
      <p:sp>
        <p:nvSpPr>
          <p:cNvPr id="128" name="Google Shape;128;p3"/>
          <p:cNvSpPr/>
          <p:nvPr/>
        </p:nvSpPr>
        <p:spPr>
          <a:xfrm>
            <a:off x="6324124" y="4957405"/>
            <a:ext cx="7468553" cy="1755458"/>
          </a:xfrm>
          <a:prstGeom prst="roundRect">
            <a:avLst>
              <a:gd name="adj" fmla="val 572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6571059" y="520434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Penekanan</a:t>
            </a:r>
            <a:endParaRPr sz="2200" b="0" i="0" u="none" strike="noStrike" cap="none"/>
          </a:p>
        </p:txBody>
      </p:sp>
      <p:sp>
        <p:nvSpPr>
          <p:cNvPr id="130" name="Google Shape;130;p3"/>
          <p:cNvSpPr/>
          <p:nvPr/>
        </p:nvSpPr>
        <p:spPr>
          <a:xfrm>
            <a:off x="6571059" y="5699879"/>
            <a:ext cx="6974681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Menekankan belas kasihan Yesus dan kepedulian-Nya terhadap orang tersisih.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/>
          <p:nvPr/>
        </p:nvSpPr>
        <p:spPr>
          <a:xfrm>
            <a:off x="837724" y="1256348"/>
            <a:ext cx="5967889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Latar Belakang Kisah</a:t>
            </a:r>
            <a:endParaRPr sz="4400" b="0" i="0" u="none" strike="noStrike" cap="none"/>
          </a:p>
        </p:txBody>
      </p:sp>
      <p:sp>
        <p:nvSpPr>
          <p:cNvPr id="137" name="Google Shape;137;p4"/>
          <p:cNvSpPr/>
          <p:nvPr/>
        </p:nvSpPr>
        <p:spPr>
          <a:xfrm>
            <a:off x="2231946" y="2852023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Dua Belas Murid</a:t>
            </a:r>
            <a:endParaRPr sz="2200" b="1" i="0" u="none" strike="noStrike" cap="none" dirty="0"/>
          </a:p>
        </p:txBody>
      </p:sp>
      <p:sp>
        <p:nvSpPr>
          <p:cNvPr id="138" name="Google Shape;138;p4"/>
          <p:cNvSpPr/>
          <p:nvPr/>
        </p:nvSpPr>
        <p:spPr>
          <a:xfrm>
            <a:off x="837724" y="3347561"/>
            <a:ext cx="4210407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 memilih dua belas murid dari pelbagai latar belakang.</a:t>
            </a:r>
            <a:endParaRPr sz="1850" b="0" i="0" u="none" strike="noStrike" cap="none"/>
          </a:p>
        </p:txBody>
      </p:sp>
      <p:pic>
        <p:nvPicPr>
          <p:cNvPr id="139" name="Google Shape;139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>
            <a:off x="6321266" y="3670221"/>
            <a:ext cx="336590" cy="42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4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650" b="0" i="0" u="none" strike="noStrike" cap="none"/>
          </a:p>
        </p:txBody>
      </p:sp>
      <p:sp>
        <p:nvSpPr>
          <p:cNvPr id="141" name="Google Shape;141;p4"/>
          <p:cNvSpPr/>
          <p:nvPr/>
        </p:nvSpPr>
        <p:spPr>
          <a:xfrm>
            <a:off x="9582269" y="2852023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Persiapan</a:t>
            </a:r>
            <a:endParaRPr sz="2200" b="1" i="0" u="none" strike="noStrike" cap="none" dirty="0"/>
          </a:p>
        </p:txBody>
      </p:sp>
      <p:sp>
        <p:nvSpPr>
          <p:cNvPr id="142" name="Google Shape;142;p4"/>
          <p:cNvSpPr/>
          <p:nvPr/>
        </p:nvSpPr>
        <p:spPr>
          <a:xfrm>
            <a:off x="9582269" y="3347561"/>
            <a:ext cx="4210407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telah bersama Yesus, belajar daripada-Nya sebelum diutus.</a:t>
            </a:r>
            <a:endParaRPr sz="1850" b="0" i="0" u="none" strike="noStrike" cap="none"/>
          </a:p>
        </p:txBody>
      </p:sp>
      <p:pic>
        <p:nvPicPr>
          <p:cNvPr id="143" name="Google Shape;143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"/>
          <p:cNvSpPr/>
          <p:nvPr/>
        </p:nvSpPr>
        <p:spPr>
          <a:xfrm>
            <a:off x="7972306" y="3670221"/>
            <a:ext cx="336590" cy="42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4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650" b="0" i="0" u="none" strike="noStrike" cap="none"/>
          </a:p>
        </p:txBody>
      </p:sp>
      <p:sp>
        <p:nvSpPr>
          <p:cNvPr id="145" name="Google Shape;145;p4"/>
          <p:cNvSpPr/>
          <p:nvPr/>
        </p:nvSpPr>
        <p:spPr>
          <a:xfrm>
            <a:off x="9582269" y="5298638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Pelayanan</a:t>
            </a: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Pertama</a:t>
            </a:r>
            <a:endParaRPr sz="2200" b="1" i="0" u="none" strike="noStrike" cap="none" dirty="0"/>
          </a:p>
        </p:txBody>
      </p:sp>
      <p:sp>
        <p:nvSpPr>
          <p:cNvPr id="146" name="Google Shape;146;p4"/>
          <p:cNvSpPr/>
          <p:nvPr/>
        </p:nvSpPr>
        <p:spPr>
          <a:xfrm>
            <a:off x="9582269" y="5794177"/>
            <a:ext cx="4210407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Ini merupakan misi pertama mereka tanpa kehadiran fizikal Yesus.</a:t>
            </a:r>
            <a:endParaRPr sz="1850" b="0" i="0" u="none" strike="noStrike" cap="none"/>
          </a:p>
        </p:txBody>
      </p:sp>
      <p:pic>
        <p:nvPicPr>
          <p:cNvPr id="147" name="Google Shape;147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/>
          <p:nvPr/>
        </p:nvSpPr>
        <p:spPr>
          <a:xfrm>
            <a:off x="7972306" y="5321260"/>
            <a:ext cx="336590" cy="42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4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650" b="0" i="0" u="none" strike="noStrike" cap="none"/>
          </a:p>
        </p:txBody>
      </p:sp>
      <p:sp>
        <p:nvSpPr>
          <p:cNvPr id="149" name="Google Shape;149;p4"/>
          <p:cNvSpPr/>
          <p:nvPr/>
        </p:nvSpPr>
        <p:spPr>
          <a:xfrm>
            <a:off x="2231946" y="5298638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Tujuan</a:t>
            </a:r>
            <a:endParaRPr sz="2200" b="1" i="0" u="none" strike="noStrike" cap="none" dirty="0"/>
          </a:p>
        </p:txBody>
      </p:sp>
      <p:sp>
        <p:nvSpPr>
          <p:cNvPr id="150" name="Google Shape;150;p4"/>
          <p:cNvSpPr/>
          <p:nvPr/>
        </p:nvSpPr>
        <p:spPr>
          <a:xfrm>
            <a:off x="837724" y="5794177"/>
            <a:ext cx="4210407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Memperluas pelayanan Yesus ke kawasan yang lebih luas.</a:t>
            </a:r>
            <a:endParaRPr sz="1850" b="0" i="0" u="none" strike="noStrike" cap="none"/>
          </a:p>
        </p:txBody>
      </p:sp>
      <p:pic>
        <p:nvPicPr>
          <p:cNvPr id="151" name="Google Shape;151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/>
          <p:nvPr/>
        </p:nvSpPr>
        <p:spPr>
          <a:xfrm>
            <a:off x="6321266" y="5321260"/>
            <a:ext cx="336590" cy="42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84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650"/>
              <a:buFont typeface="Arial"/>
              <a:buNone/>
            </a:pPr>
            <a:r>
              <a:rPr lang="en-US" sz="2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650" b="0" i="0" u="none" strike="noStrike" cap="non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"/>
          <p:cNvSpPr/>
          <p:nvPr/>
        </p:nvSpPr>
        <p:spPr>
          <a:xfrm>
            <a:off x="837724" y="1811536"/>
            <a:ext cx="7468553" cy="140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1: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Memanggil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Murid</a:t>
            </a:r>
            <a:endParaRPr sz="4400" b="1" i="0" u="none" strike="noStrike" cap="none" dirty="0"/>
          </a:p>
        </p:txBody>
      </p:sp>
      <p:pic>
        <p:nvPicPr>
          <p:cNvPr id="160" name="Google Shape;160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724" y="3578543"/>
            <a:ext cx="572453" cy="57245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/>
          <p:nvPr/>
        </p:nvSpPr>
        <p:spPr>
          <a:xfrm>
            <a:off x="837724" y="4390311"/>
            <a:ext cx="2290048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Panggilan</a:t>
            </a:r>
            <a:endParaRPr sz="2200" b="1" i="0" u="none" strike="noStrike" cap="none" dirty="0"/>
          </a:p>
        </p:txBody>
      </p:sp>
      <p:sp>
        <p:nvSpPr>
          <p:cNvPr id="162" name="Google Shape;162;p5"/>
          <p:cNvSpPr/>
          <p:nvPr/>
        </p:nvSpPr>
        <p:spPr>
          <a:xfrm>
            <a:off x="837724" y="4885849"/>
            <a:ext cx="2290048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 mengumpulkan kedua-dua belas rasul untuk misi penting.</a:t>
            </a:r>
            <a:endParaRPr sz="1850" b="0" i="0" u="none" strike="noStrike" cap="none"/>
          </a:p>
        </p:txBody>
      </p:sp>
      <p:pic>
        <p:nvPicPr>
          <p:cNvPr id="163" name="Google Shape;163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6976" y="3578543"/>
            <a:ext cx="572453" cy="57245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/>
          <p:nvPr/>
        </p:nvSpPr>
        <p:spPr>
          <a:xfrm>
            <a:off x="3426976" y="4390311"/>
            <a:ext cx="2290048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Autoriti</a:t>
            </a:r>
            <a:endParaRPr sz="2200" b="1" i="0" u="none" strike="noStrike" cap="none" dirty="0"/>
          </a:p>
        </p:txBody>
      </p:sp>
      <p:sp>
        <p:nvSpPr>
          <p:cNvPr id="165" name="Google Shape;165;p5"/>
          <p:cNvSpPr/>
          <p:nvPr/>
        </p:nvSpPr>
        <p:spPr>
          <a:xfrm>
            <a:off x="3426976" y="4885849"/>
            <a:ext cx="2290048" cy="1532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 memberikan mereka autoriti untuk bertindak atas nama-Nya.</a:t>
            </a:r>
            <a:endParaRPr sz="1850" b="0" i="0" u="none" strike="noStrike" cap="none"/>
          </a:p>
        </p:txBody>
      </p:sp>
      <p:pic>
        <p:nvPicPr>
          <p:cNvPr id="166" name="Google Shape;166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6228" y="3578543"/>
            <a:ext cx="572453" cy="57245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5"/>
          <p:cNvSpPr/>
          <p:nvPr/>
        </p:nvSpPr>
        <p:spPr>
          <a:xfrm>
            <a:off x="6016228" y="4390311"/>
            <a:ext cx="2290048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Penyerahan</a:t>
            </a:r>
            <a:endParaRPr sz="2200" b="1" i="0" u="none" strike="noStrike" cap="none" dirty="0"/>
          </a:p>
        </p:txBody>
      </p:sp>
      <p:sp>
        <p:nvSpPr>
          <p:cNvPr id="168" name="Google Shape;168;p5"/>
          <p:cNvSpPr/>
          <p:nvPr/>
        </p:nvSpPr>
        <p:spPr>
          <a:xfrm>
            <a:off x="6016228" y="4885849"/>
            <a:ext cx="2290048" cy="1532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Murid-murid dipanggil untuk menerima mandat suci daripada Yesus.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/>
          <p:nvPr/>
        </p:nvSpPr>
        <p:spPr>
          <a:xfrm>
            <a:off x="837724" y="2186583"/>
            <a:ext cx="7279481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1: Kuasa dan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Autoriti</a:t>
            </a:r>
            <a:endParaRPr sz="4400" b="1" i="0" u="none" strike="noStrike" cap="none" dirty="0"/>
          </a:p>
        </p:txBody>
      </p:sp>
      <p:sp>
        <p:nvSpPr>
          <p:cNvPr id="175" name="Google Shape;175;p6"/>
          <p:cNvSpPr/>
          <p:nvPr/>
        </p:nvSpPr>
        <p:spPr>
          <a:xfrm>
            <a:off x="837724" y="3488888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Kuasa </a:t>
            </a:r>
            <a:r>
              <a:rPr lang="en-US" sz="22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Mengusir</a:t>
            </a:r>
            <a:endParaRPr sz="2200" b="1" i="0" u="none" strike="noStrike" cap="none" dirty="0"/>
          </a:p>
        </p:txBody>
      </p:sp>
      <p:sp>
        <p:nvSpPr>
          <p:cNvPr id="176" name="Google Shape;176;p6"/>
          <p:cNvSpPr/>
          <p:nvPr/>
        </p:nvSpPr>
        <p:spPr>
          <a:xfrm>
            <a:off x="837724" y="4080153"/>
            <a:ext cx="618553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 memberikan kuasa kepada murid-murid untuk mengusir semua jenis roh jahat.</a:t>
            </a:r>
            <a:endParaRPr sz="1850" b="0" i="0" u="none" strike="noStrike" cap="none"/>
          </a:p>
        </p:txBody>
      </p:sp>
      <p:sp>
        <p:nvSpPr>
          <p:cNvPr id="177" name="Google Shape;177;p6"/>
          <p:cNvSpPr/>
          <p:nvPr/>
        </p:nvSpPr>
        <p:spPr>
          <a:xfrm>
            <a:off x="837724" y="5061585"/>
            <a:ext cx="618553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Ini menunjukkan kemenangan kerajaan Allah atas kuasa kegelapan.</a:t>
            </a:r>
            <a:endParaRPr sz="1850" b="0" i="0" u="none" strike="noStrike" cap="none"/>
          </a:p>
        </p:txBody>
      </p:sp>
      <p:sp>
        <p:nvSpPr>
          <p:cNvPr id="178" name="Google Shape;178;p6"/>
          <p:cNvSpPr/>
          <p:nvPr/>
        </p:nvSpPr>
        <p:spPr>
          <a:xfrm>
            <a:off x="7614761" y="3488888"/>
            <a:ext cx="3215759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Kuasa </a:t>
            </a:r>
            <a:r>
              <a:rPr lang="en-US" sz="22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Menyembuhkan</a:t>
            </a:r>
            <a:endParaRPr sz="2200" b="1" i="0" u="none" strike="noStrike" cap="none" dirty="0"/>
          </a:p>
        </p:txBody>
      </p:sp>
      <p:sp>
        <p:nvSpPr>
          <p:cNvPr id="179" name="Google Shape;179;p6"/>
          <p:cNvSpPr/>
          <p:nvPr/>
        </p:nvSpPr>
        <p:spPr>
          <a:xfrm>
            <a:off x="7614761" y="4080153"/>
            <a:ext cx="618553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diberi kebolehan ajaib untuk menyembuhkan pelbagai penyakit.</a:t>
            </a:r>
            <a:endParaRPr sz="1850" b="0" i="0" u="none" strike="noStrike" cap="none"/>
          </a:p>
        </p:txBody>
      </p:sp>
      <p:sp>
        <p:nvSpPr>
          <p:cNvPr id="180" name="Google Shape;180;p6"/>
          <p:cNvSpPr/>
          <p:nvPr/>
        </p:nvSpPr>
        <p:spPr>
          <a:xfrm>
            <a:off x="7614761" y="5061585"/>
            <a:ext cx="618553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Penyembuhan fizikal menandakan hadirat kerajaan Allah yang membawa pemulihan.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>
            <a:off x="837724" y="1276945"/>
            <a:ext cx="5632490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2: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Tugas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Murid</a:t>
            </a:r>
            <a:endParaRPr sz="4400" b="1" i="0" u="none" strike="noStrike" cap="none" dirty="0"/>
          </a:p>
        </p:txBody>
      </p:sp>
      <p:pic>
        <p:nvPicPr>
          <p:cNvPr id="188" name="Google Shape;188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724" y="2339935"/>
            <a:ext cx="1196816" cy="174021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7"/>
          <p:cNvSpPr/>
          <p:nvPr/>
        </p:nvSpPr>
        <p:spPr>
          <a:xfrm>
            <a:off x="2393513" y="257925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Memberitakan</a:t>
            </a:r>
            <a:endParaRPr sz="2200" b="0" i="0" u="none" strike="noStrike" cap="none"/>
          </a:p>
        </p:txBody>
      </p:sp>
      <p:sp>
        <p:nvSpPr>
          <p:cNvPr id="190" name="Google Shape;190;p7"/>
          <p:cNvSpPr/>
          <p:nvPr/>
        </p:nvSpPr>
        <p:spPr>
          <a:xfrm>
            <a:off x="2393513" y="3074789"/>
            <a:ext cx="591276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Mengumumkan kehadiran kerajaan Allah di tengah manusia.</a:t>
            </a:r>
            <a:endParaRPr sz="1850" b="0" i="0" u="none" strike="noStrike" cap="none"/>
          </a:p>
        </p:txBody>
      </p:sp>
      <p:pic>
        <p:nvPicPr>
          <p:cNvPr id="191" name="Google Shape;191;p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7724" y="4080153"/>
            <a:ext cx="1196816" cy="1436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7"/>
          <p:cNvSpPr/>
          <p:nvPr/>
        </p:nvSpPr>
        <p:spPr>
          <a:xfrm>
            <a:off x="2393513" y="4319468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Menyembuhkan</a:t>
            </a:r>
            <a:endParaRPr sz="2200" b="0" i="0" u="none" strike="noStrike" cap="none"/>
          </a:p>
        </p:txBody>
      </p:sp>
      <p:sp>
        <p:nvSpPr>
          <p:cNvPr id="193" name="Google Shape;193;p7"/>
          <p:cNvSpPr/>
          <p:nvPr/>
        </p:nvSpPr>
        <p:spPr>
          <a:xfrm>
            <a:off x="2393513" y="4815007"/>
            <a:ext cx="5912763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Membawa pemulihan fizikal sebagai tanda kuasa Allah.</a:t>
            </a:r>
            <a:endParaRPr sz="1850" b="0" i="0" u="none" strike="noStrike" cap="none"/>
          </a:p>
        </p:txBody>
      </p:sp>
      <p:pic>
        <p:nvPicPr>
          <p:cNvPr id="194" name="Google Shape;194;p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7724" y="5516404"/>
            <a:ext cx="1196816" cy="1436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7"/>
          <p:cNvSpPr/>
          <p:nvPr/>
        </p:nvSpPr>
        <p:spPr>
          <a:xfrm>
            <a:off x="2393513" y="5755719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Memberkati</a:t>
            </a:r>
            <a:endParaRPr sz="2200" b="0" i="0" u="none" strike="noStrike" cap="none"/>
          </a:p>
        </p:txBody>
      </p:sp>
      <p:sp>
        <p:nvSpPr>
          <p:cNvPr id="196" name="Google Shape;196;p7"/>
          <p:cNvSpPr/>
          <p:nvPr/>
        </p:nvSpPr>
        <p:spPr>
          <a:xfrm>
            <a:off x="2393513" y="6251258"/>
            <a:ext cx="5912763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Membawa berkat nyata kepada mereka yang menderita.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/>
          <p:nvPr/>
        </p:nvSpPr>
        <p:spPr>
          <a:xfrm>
            <a:off x="774025" y="753666"/>
            <a:ext cx="7364373" cy="65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050"/>
              <a:buFont typeface="Arial"/>
              <a:buNone/>
            </a:pPr>
            <a:r>
              <a:rPr lang="en-US" sz="405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3: Arahan </a:t>
            </a:r>
            <a:r>
              <a:rPr lang="en-US" sz="405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405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405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Bekal</a:t>
            </a:r>
            <a:r>
              <a:rPr lang="en-US" sz="405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4050" b="1" i="0" u="none" strike="noStrike" cap="none" dirty="0"/>
          </a:p>
        </p:txBody>
      </p:sp>
      <p:sp>
        <p:nvSpPr>
          <p:cNvPr id="204" name="Google Shape;204;p8"/>
          <p:cNvSpPr/>
          <p:nvPr/>
        </p:nvSpPr>
        <p:spPr>
          <a:xfrm>
            <a:off x="774025" y="1735812"/>
            <a:ext cx="7595949" cy="1269206"/>
          </a:xfrm>
          <a:prstGeom prst="roundRect">
            <a:avLst>
              <a:gd name="adj" fmla="val 7319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002744" y="1964531"/>
            <a:ext cx="2602111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Tiada Tongkat</a:t>
            </a:r>
            <a:endParaRPr sz="2000" b="0" i="0" u="none" strike="noStrike" cap="none"/>
          </a:p>
        </p:txBody>
      </p:sp>
      <p:sp>
        <p:nvSpPr>
          <p:cNvPr id="206" name="Google Shape;206;p8"/>
          <p:cNvSpPr/>
          <p:nvPr/>
        </p:nvSpPr>
        <p:spPr>
          <a:xfrm>
            <a:off x="1002744" y="2422446"/>
            <a:ext cx="7138511" cy="35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Tidak perlu alat pertahanan. Tuhan akan melindungi mereka.</a:t>
            </a:r>
            <a:endParaRPr sz="1700" b="0" i="0" u="none" strike="noStrike" cap="none"/>
          </a:p>
        </p:txBody>
      </p:sp>
      <p:sp>
        <p:nvSpPr>
          <p:cNvPr id="207" name="Google Shape;207;p8"/>
          <p:cNvSpPr/>
          <p:nvPr/>
        </p:nvSpPr>
        <p:spPr>
          <a:xfrm>
            <a:off x="774025" y="3226118"/>
            <a:ext cx="7595949" cy="1269206"/>
          </a:xfrm>
          <a:prstGeom prst="roundRect">
            <a:avLst>
              <a:gd name="adj" fmla="val 7319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8"/>
          <p:cNvSpPr/>
          <p:nvPr/>
        </p:nvSpPr>
        <p:spPr>
          <a:xfrm>
            <a:off x="1002744" y="3454837"/>
            <a:ext cx="2602111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Tiada Beg</a:t>
            </a:r>
            <a:endParaRPr sz="2000" b="0" i="0" u="none" strike="noStrike" cap="none"/>
          </a:p>
        </p:txBody>
      </p:sp>
      <p:sp>
        <p:nvSpPr>
          <p:cNvPr id="209" name="Google Shape;209;p8"/>
          <p:cNvSpPr/>
          <p:nvPr/>
        </p:nvSpPr>
        <p:spPr>
          <a:xfrm>
            <a:off x="1002744" y="3912751"/>
            <a:ext cx="7138511" cy="35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Tidak perlu membawa bekalan lebih. Tuhan akan menyediakan.</a:t>
            </a:r>
            <a:endParaRPr sz="1700" b="0" i="0" u="none" strike="noStrike" cap="none"/>
          </a:p>
        </p:txBody>
      </p:sp>
      <p:sp>
        <p:nvSpPr>
          <p:cNvPr id="210" name="Google Shape;210;p8"/>
          <p:cNvSpPr/>
          <p:nvPr/>
        </p:nvSpPr>
        <p:spPr>
          <a:xfrm>
            <a:off x="774025" y="4716423"/>
            <a:ext cx="7595949" cy="1269206"/>
          </a:xfrm>
          <a:prstGeom prst="roundRect">
            <a:avLst>
              <a:gd name="adj" fmla="val 7319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8"/>
          <p:cNvSpPr/>
          <p:nvPr/>
        </p:nvSpPr>
        <p:spPr>
          <a:xfrm>
            <a:off x="1002744" y="4945142"/>
            <a:ext cx="2602111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Tiada Wang</a:t>
            </a:r>
            <a:endParaRPr sz="2000" b="0" i="0" u="none" strike="noStrike" cap="none"/>
          </a:p>
        </p:txBody>
      </p:sp>
      <p:sp>
        <p:nvSpPr>
          <p:cNvPr id="212" name="Google Shape;212;p8"/>
          <p:cNvSpPr/>
          <p:nvPr/>
        </p:nvSpPr>
        <p:spPr>
          <a:xfrm>
            <a:off x="1002744" y="5403056"/>
            <a:ext cx="7138511" cy="35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Tidak bergantung pada kekayaan duniawi. Tuhan adalah sumber.</a:t>
            </a:r>
            <a:endParaRPr sz="1700" b="0" i="0" u="none" strike="noStrike" cap="none"/>
          </a:p>
        </p:txBody>
      </p:sp>
      <p:sp>
        <p:nvSpPr>
          <p:cNvPr id="213" name="Google Shape;213;p8"/>
          <p:cNvSpPr/>
          <p:nvPr/>
        </p:nvSpPr>
        <p:spPr>
          <a:xfrm>
            <a:off x="774025" y="6206728"/>
            <a:ext cx="7595949" cy="1269206"/>
          </a:xfrm>
          <a:prstGeom prst="roundRect">
            <a:avLst>
              <a:gd name="adj" fmla="val 7319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002744" y="6435447"/>
            <a:ext cx="2602111" cy="32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Satu Pakaian</a:t>
            </a:r>
            <a:endParaRPr sz="2000" b="0" i="0" u="none" strike="noStrike" cap="none"/>
          </a:p>
        </p:txBody>
      </p:sp>
      <p:sp>
        <p:nvSpPr>
          <p:cNvPr id="215" name="Google Shape;215;p8"/>
          <p:cNvSpPr/>
          <p:nvPr/>
        </p:nvSpPr>
        <p:spPr>
          <a:xfrm>
            <a:off x="1002744" y="6893362"/>
            <a:ext cx="7138511" cy="35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Kesederhanaan dan fokus pada misi, bukan penampilan.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"/>
          <p:cNvSpPr/>
          <p:nvPr/>
        </p:nvSpPr>
        <p:spPr>
          <a:xfrm>
            <a:off x="837724" y="1176457"/>
            <a:ext cx="13335476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4: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Sikap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Terhadap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Segala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Bentuk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Sambutan</a:t>
            </a:r>
            <a:endParaRPr sz="4400" b="1" i="0" u="none" strike="noStrike" cap="none" dirty="0"/>
          </a:p>
        </p:txBody>
      </p:sp>
      <p:sp>
        <p:nvSpPr>
          <p:cNvPr id="222" name="Google Shape;222;p9"/>
          <p:cNvSpPr/>
          <p:nvPr/>
        </p:nvSpPr>
        <p:spPr>
          <a:xfrm>
            <a:off x="837724" y="2359223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3" name="Google Shape;223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8909" y="2827377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9"/>
          <p:cNvSpPr/>
          <p:nvPr/>
        </p:nvSpPr>
        <p:spPr>
          <a:xfrm>
            <a:off x="3236119" y="2598539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Terima</a:t>
            </a: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Jemputan</a:t>
            </a:r>
            <a:endParaRPr sz="2200" b="1" i="0" u="none" strike="noStrike" cap="none" dirty="0"/>
          </a:p>
        </p:txBody>
      </p:sp>
      <p:sp>
        <p:nvSpPr>
          <p:cNvPr id="225" name="Google Shape;225;p9"/>
          <p:cNvSpPr/>
          <p:nvPr/>
        </p:nvSpPr>
        <p:spPr>
          <a:xfrm>
            <a:off x="3236127" y="3094075"/>
            <a:ext cx="75396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Tinggal di rumah yang menerima mereka dengan terbuka.</a:t>
            </a:r>
            <a:endParaRPr sz="1850" b="0" i="0" u="none" strike="noStrike" cap="none"/>
          </a:p>
        </p:txBody>
      </p:sp>
      <p:sp>
        <p:nvSpPr>
          <p:cNvPr id="226" name="Google Shape;226;p9"/>
          <p:cNvSpPr/>
          <p:nvPr/>
        </p:nvSpPr>
        <p:spPr>
          <a:xfrm>
            <a:off x="3116461" y="3701177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837724" y="3836075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8568" y="4304228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9"/>
          <p:cNvSpPr/>
          <p:nvPr/>
        </p:nvSpPr>
        <p:spPr>
          <a:xfrm>
            <a:off x="5395317" y="4075390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Bina Hubungan</a:t>
            </a:r>
            <a:endParaRPr sz="2200" b="1" i="0" u="none" strike="noStrike" cap="none" dirty="0"/>
          </a:p>
        </p:txBody>
      </p:sp>
      <p:sp>
        <p:nvSpPr>
          <p:cNvPr id="230" name="Google Shape;230;p9"/>
          <p:cNvSpPr/>
          <p:nvPr/>
        </p:nvSpPr>
        <p:spPr>
          <a:xfrm>
            <a:off x="5395328" y="4570925"/>
            <a:ext cx="74718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Menjalin perhubungan dengan keluarga yang dikunjungi.</a:t>
            </a:r>
            <a:endParaRPr sz="1850" b="0" i="0" u="none" strike="noStrike" cap="none"/>
          </a:p>
        </p:txBody>
      </p:sp>
      <p:sp>
        <p:nvSpPr>
          <p:cNvPr id="231" name="Google Shape;231;p9"/>
          <p:cNvSpPr/>
          <p:nvPr/>
        </p:nvSpPr>
        <p:spPr>
          <a:xfrm>
            <a:off x="5275659" y="5178028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837724" y="5312926"/>
            <a:ext cx="6477476" cy="1740218"/>
          </a:xfrm>
          <a:prstGeom prst="roundRect">
            <a:avLst>
              <a:gd name="adj" fmla="val 577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3" name="Google Shape;233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8107" y="5972651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9"/>
          <p:cNvSpPr/>
          <p:nvPr/>
        </p:nvSpPr>
        <p:spPr>
          <a:xfrm>
            <a:off x="7554516" y="5552242"/>
            <a:ext cx="2893814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Setia Di Satu </a:t>
            </a: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Tempat</a:t>
            </a:r>
            <a:endParaRPr sz="2200" b="1" i="0" u="none" strike="noStrike" cap="none" dirty="0"/>
          </a:p>
        </p:txBody>
      </p:sp>
      <p:sp>
        <p:nvSpPr>
          <p:cNvPr id="235" name="Google Shape;235;p9"/>
          <p:cNvSpPr/>
          <p:nvPr/>
        </p:nvSpPr>
        <p:spPr>
          <a:xfrm>
            <a:off x="7554516" y="6047780"/>
            <a:ext cx="599884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Tidak berpindah-pindah mencari penginapan yang lebih baik.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/>
          <p:nvPr/>
        </p:nvSpPr>
        <p:spPr>
          <a:xfrm>
            <a:off x="837724" y="1498044"/>
            <a:ext cx="10309384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5: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Respons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Terhadap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Penolakan</a:t>
            </a:r>
            <a:endParaRPr sz="4400" b="1" i="0" u="none" strike="noStrike" cap="none" dirty="0"/>
          </a:p>
        </p:txBody>
      </p:sp>
      <p:pic>
        <p:nvPicPr>
          <p:cNvPr id="242" name="Google Shape;242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5344" y="2834402"/>
            <a:ext cx="3091339" cy="3091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8135" y="2834402"/>
            <a:ext cx="3091339" cy="3091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0926" y="2834402"/>
            <a:ext cx="3091339" cy="3091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93718" y="2834402"/>
            <a:ext cx="3091339" cy="309133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0"/>
          <p:cNvSpPr/>
          <p:nvPr/>
        </p:nvSpPr>
        <p:spPr>
          <a:xfrm>
            <a:off x="837724" y="6348532"/>
            <a:ext cx="12954952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Mengebaskan debu kaki adalah simbol kesaksian bahawa murid telah menawarkan kebenaran.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5109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1"/>
          <p:cNvSpPr/>
          <p:nvPr/>
        </p:nvSpPr>
        <p:spPr>
          <a:xfrm>
            <a:off x="703064" y="3063240"/>
            <a:ext cx="6566773" cy="59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75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700"/>
              <a:buFont typeface="Arial"/>
              <a:buNone/>
            </a:pPr>
            <a:r>
              <a:rPr lang="en-US" sz="37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6: Murid Taat </a:t>
            </a:r>
            <a:r>
              <a:rPr lang="en-US" sz="37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Melayani</a:t>
            </a:r>
            <a:endParaRPr sz="3700" b="1" i="0" u="none" strike="noStrike" cap="none" dirty="0"/>
          </a:p>
        </p:txBody>
      </p:sp>
      <p:sp>
        <p:nvSpPr>
          <p:cNvPr id="254" name="Google Shape;254;p11"/>
          <p:cNvSpPr/>
          <p:nvPr/>
        </p:nvSpPr>
        <p:spPr>
          <a:xfrm>
            <a:off x="703064" y="5817275"/>
            <a:ext cx="13224272" cy="22860"/>
          </a:xfrm>
          <a:prstGeom prst="roundRect">
            <a:avLst>
              <a:gd name="adj" fmla="val 369069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1"/>
          <p:cNvSpPr/>
          <p:nvPr/>
        </p:nvSpPr>
        <p:spPr>
          <a:xfrm>
            <a:off x="3261122" y="5214699"/>
            <a:ext cx="22860" cy="602575"/>
          </a:xfrm>
          <a:prstGeom prst="roundRect">
            <a:avLst>
              <a:gd name="adj" fmla="val 369069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1"/>
          <p:cNvSpPr/>
          <p:nvPr/>
        </p:nvSpPr>
        <p:spPr>
          <a:xfrm>
            <a:off x="3046571" y="5591294"/>
            <a:ext cx="451961" cy="451961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7" name="Google Shape;257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0808" y="5640050"/>
            <a:ext cx="283488" cy="35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/>
          <p:nvPr/>
        </p:nvSpPr>
        <p:spPr>
          <a:xfrm>
            <a:off x="2090976" y="3955256"/>
            <a:ext cx="2363272" cy="29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Berangkat</a:t>
            </a:r>
            <a:endParaRPr sz="1850" b="1" i="0" u="none" strike="noStrike" cap="none" dirty="0"/>
          </a:p>
        </p:txBody>
      </p:sp>
      <p:sp>
        <p:nvSpPr>
          <p:cNvPr id="259" name="Google Shape;259;p11"/>
          <p:cNvSpPr/>
          <p:nvPr/>
        </p:nvSpPr>
        <p:spPr>
          <a:xfrm>
            <a:off x="903923" y="4371142"/>
            <a:ext cx="4737378" cy="6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50"/>
              <a:buFont typeface="Arial"/>
              <a:buNone/>
            </a:pPr>
            <a:r>
              <a:rPr lang="en-US" sz="15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memulakan perjalanan dalam ketaatan kepada perintah Yesus.</a:t>
            </a:r>
            <a:endParaRPr sz="1550" b="0" i="0" u="none" strike="noStrike" cap="none"/>
          </a:p>
        </p:txBody>
      </p:sp>
      <p:sp>
        <p:nvSpPr>
          <p:cNvPr id="260" name="Google Shape;260;p11"/>
          <p:cNvSpPr/>
          <p:nvPr/>
        </p:nvSpPr>
        <p:spPr>
          <a:xfrm>
            <a:off x="5956102" y="5817275"/>
            <a:ext cx="22860" cy="602575"/>
          </a:xfrm>
          <a:prstGeom prst="roundRect">
            <a:avLst>
              <a:gd name="adj" fmla="val 369069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1"/>
          <p:cNvSpPr/>
          <p:nvPr/>
        </p:nvSpPr>
        <p:spPr>
          <a:xfrm>
            <a:off x="5741551" y="5591294"/>
            <a:ext cx="451961" cy="451961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2" name="Google Shape;262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788" y="5640050"/>
            <a:ext cx="283488" cy="35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/>
          <p:nvPr/>
        </p:nvSpPr>
        <p:spPr>
          <a:xfrm>
            <a:off x="4785955" y="6620708"/>
            <a:ext cx="2363272" cy="29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Mengunjungi</a:t>
            </a:r>
            <a:endParaRPr sz="1850" b="1" i="0" u="none" strike="noStrike" cap="none" dirty="0"/>
          </a:p>
        </p:txBody>
      </p:sp>
      <p:sp>
        <p:nvSpPr>
          <p:cNvPr id="264" name="Google Shape;264;p11"/>
          <p:cNvSpPr/>
          <p:nvPr/>
        </p:nvSpPr>
        <p:spPr>
          <a:xfrm>
            <a:off x="3598902" y="7036594"/>
            <a:ext cx="4737378" cy="6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50"/>
              <a:buFont typeface="Arial"/>
              <a:buNone/>
            </a:pPr>
            <a:r>
              <a:rPr lang="en-US" sz="15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Menjelajahi kampung demi kampung untuk menyampaikan berita baik.</a:t>
            </a:r>
            <a:endParaRPr sz="1550" b="0" i="0" u="none" strike="noStrike" cap="none"/>
          </a:p>
        </p:txBody>
      </p:sp>
      <p:sp>
        <p:nvSpPr>
          <p:cNvPr id="265" name="Google Shape;265;p11"/>
          <p:cNvSpPr/>
          <p:nvPr/>
        </p:nvSpPr>
        <p:spPr>
          <a:xfrm>
            <a:off x="8651200" y="5214699"/>
            <a:ext cx="22860" cy="602575"/>
          </a:xfrm>
          <a:prstGeom prst="roundRect">
            <a:avLst>
              <a:gd name="adj" fmla="val 369069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8436650" y="5591294"/>
            <a:ext cx="451961" cy="451961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7" name="Google Shape;267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20886" y="5640050"/>
            <a:ext cx="283488" cy="35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1"/>
          <p:cNvSpPr/>
          <p:nvPr/>
        </p:nvSpPr>
        <p:spPr>
          <a:xfrm>
            <a:off x="7481054" y="3955256"/>
            <a:ext cx="2363272" cy="29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Mengkhabarkan</a:t>
            </a:r>
            <a:endParaRPr sz="1850" b="1" i="0" u="none" strike="noStrike" cap="none" dirty="0"/>
          </a:p>
        </p:txBody>
      </p:sp>
      <p:sp>
        <p:nvSpPr>
          <p:cNvPr id="269" name="Google Shape;269;p11"/>
          <p:cNvSpPr/>
          <p:nvPr/>
        </p:nvSpPr>
        <p:spPr>
          <a:xfrm>
            <a:off x="6294001" y="4371142"/>
            <a:ext cx="4737378" cy="6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50"/>
              <a:buFont typeface="Arial"/>
              <a:buNone/>
            </a:pPr>
            <a:r>
              <a:rPr lang="en-US" sz="15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Memberitakan Injil kepada semua orang yang mereka temui.</a:t>
            </a:r>
            <a:endParaRPr sz="1550" b="0" i="0" u="none" strike="noStrike" cap="none"/>
          </a:p>
        </p:txBody>
      </p:sp>
      <p:sp>
        <p:nvSpPr>
          <p:cNvPr id="270" name="Google Shape;270;p11"/>
          <p:cNvSpPr/>
          <p:nvPr/>
        </p:nvSpPr>
        <p:spPr>
          <a:xfrm>
            <a:off x="11346180" y="5817275"/>
            <a:ext cx="22860" cy="602575"/>
          </a:xfrm>
          <a:prstGeom prst="roundRect">
            <a:avLst>
              <a:gd name="adj" fmla="val 369069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1"/>
          <p:cNvSpPr/>
          <p:nvPr/>
        </p:nvSpPr>
        <p:spPr>
          <a:xfrm>
            <a:off x="11131629" y="5591294"/>
            <a:ext cx="451961" cy="451961"/>
          </a:xfrm>
          <a:prstGeom prst="roundRect">
            <a:avLst>
              <a:gd name="adj" fmla="val 1866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2" name="Google Shape;272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15866" y="5640050"/>
            <a:ext cx="283488" cy="35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1"/>
          <p:cNvSpPr/>
          <p:nvPr/>
        </p:nvSpPr>
        <p:spPr>
          <a:xfrm>
            <a:off x="10176034" y="6620708"/>
            <a:ext cx="2363272" cy="29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432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Menyembuhkan</a:t>
            </a:r>
            <a:endParaRPr sz="1850" b="1" i="0" u="none" strike="noStrike" cap="none" dirty="0"/>
          </a:p>
        </p:txBody>
      </p:sp>
      <p:sp>
        <p:nvSpPr>
          <p:cNvPr id="274" name="Google Shape;274;p11"/>
          <p:cNvSpPr/>
          <p:nvPr/>
        </p:nvSpPr>
        <p:spPr>
          <a:xfrm>
            <a:off x="8988981" y="7036594"/>
            <a:ext cx="4737378" cy="6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550"/>
              <a:buFont typeface="Arial"/>
              <a:buNone/>
            </a:pPr>
            <a:r>
              <a:rPr lang="en-US" sz="15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Membawa pemulihan di mana-mana mereka pergi sebagai tanda kuasa Allah.</a:t>
            </a:r>
            <a:endParaRPr sz="1550" b="0" i="0" u="none" strike="noStrike" cap="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3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2"/>
          <p:cNvSpPr/>
          <p:nvPr/>
        </p:nvSpPr>
        <p:spPr>
          <a:xfrm>
            <a:off x="6307455" y="645081"/>
            <a:ext cx="7501890" cy="137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300"/>
              <a:buFont typeface="Arial"/>
              <a:buNone/>
            </a:pPr>
            <a:r>
              <a:rPr lang="en-US" sz="43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7: Herodes </a:t>
            </a:r>
            <a:r>
              <a:rPr lang="en-US" sz="43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Mendengar</a:t>
            </a:r>
            <a:endParaRPr sz="4300" b="1" i="0" u="none" strike="noStrike" cap="none" dirty="0"/>
          </a:p>
        </p:txBody>
      </p:sp>
      <p:sp>
        <p:nvSpPr>
          <p:cNvPr id="282" name="Google Shape;282;p12"/>
          <p:cNvSpPr/>
          <p:nvPr/>
        </p:nvSpPr>
        <p:spPr>
          <a:xfrm>
            <a:off x="6307455" y="2376845"/>
            <a:ext cx="175855" cy="1376958"/>
          </a:xfrm>
          <a:prstGeom prst="roundRect">
            <a:avLst>
              <a:gd name="adj" fmla="val 56031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2"/>
          <p:cNvSpPr/>
          <p:nvPr/>
        </p:nvSpPr>
        <p:spPr>
          <a:xfrm>
            <a:off x="6835140" y="2376845"/>
            <a:ext cx="2759988" cy="344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Berita </a:t>
            </a: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Tersebar</a:t>
            </a:r>
            <a:endParaRPr sz="2150" b="1" i="0" u="none" strike="noStrike" cap="none" dirty="0"/>
          </a:p>
        </p:txBody>
      </p:sp>
      <p:sp>
        <p:nvSpPr>
          <p:cNvPr id="284" name="Google Shape;284;p12"/>
          <p:cNvSpPr/>
          <p:nvPr/>
        </p:nvSpPr>
        <p:spPr>
          <a:xfrm>
            <a:off x="6835151" y="2862500"/>
            <a:ext cx="77952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Kisah tentang murid-murid Yesus dan mukjizat mereka tersebar luas.</a:t>
            </a:r>
            <a:endParaRPr sz="1800" b="0" i="0" u="none" strike="noStrike" cap="none"/>
          </a:p>
        </p:txBody>
      </p:sp>
      <p:sp>
        <p:nvSpPr>
          <p:cNvPr id="285" name="Google Shape;285;p12"/>
          <p:cNvSpPr/>
          <p:nvPr/>
        </p:nvSpPr>
        <p:spPr>
          <a:xfrm>
            <a:off x="6835140" y="3378518"/>
            <a:ext cx="6974205" cy="37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Berita sampai ke istana, mencapai telinga pemerintah.</a:t>
            </a:r>
            <a:endParaRPr sz="1800" b="0" i="0" u="none" strike="noStrike" cap="none"/>
          </a:p>
        </p:txBody>
      </p:sp>
      <p:sp>
        <p:nvSpPr>
          <p:cNvPr id="286" name="Google Shape;286;p12"/>
          <p:cNvSpPr/>
          <p:nvPr/>
        </p:nvSpPr>
        <p:spPr>
          <a:xfrm>
            <a:off x="6659285" y="3988356"/>
            <a:ext cx="175855" cy="1752243"/>
          </a:xfrm>
          <a:prstGeom prst="roundRect">
            <a:avLst>
              <a:gd name="adj" fmla="val 56031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2"/>
          <p:cNvSpPr/>
          <p:nvPr/>
        </p:nvSpPr>
        <p:spPr>
          <a:xfrm>
            <a:off x="7186970" y="3988356"/>
            <a:ext cx="2759988" cy="344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Herodes </a:t>
            </a: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Terganggu</a:t>
            </a:r>
            <a:endParaRPr sz="2150" b="1" i="0" u="none" strike="noStrike" cap="none" dirty="0"/>
          </a:p>
        </p:txBody>
      </p:sp>
      <p:sp>
        <p:nvSpPr>
          <p:cNvPr id="288" name="Google Shape;288;p12"/>
          <p:cNvSpPr/>
          <p:nvPr/>
        </p:nvSpPr>
        <p:spPr>
          <a:xfrm>
            <a:off x="7186970" y="4474012"/>
            <a:ext cx="6622375" cy="75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Raja Herodes Antipas merasa resah mendengar laporan-laporan tersebut.</a:t>
            </a:r>
            <a:endParaRPr sz="1800" b="0" i="0" u="none" strike="noStrike" cap="none"/>
          </a:p>
        </p:txBody>
      </p:sp>
      <p:sp>
        <p:nvSpPr>
          <p:cNvPr id="289" name="Google Shape;289;p12"/>
          <p:cNvSpPr/>
          <p:nvPr/>
        </p:nvSpPr>
        <p:spPr>
          <a:xfrm>
            <a:off x="7186970" y="5365313"/>
            <a:ext cx="6622375" cy="37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Dia bimbang tentang implikasi politik dari gerakan Yesus.</a:t>
            </a:r>
            <a:endParaRPr sz="1800" b="0" i="0" u="none" strike="noStrike" cap="none"/>
          </a:p>
        </p:txBody>
      </p:sp>
      <p:sp>
        <p:nvSpPr>
          <p:cNvPr id="290" name="Google Shape;290;p12"/>
          <p:cNvSpPr/>
          <p:nvPr/>
        </p:nvSpPr>
        <p:spPr>
          <a:xfrm>
            <a:off x="7011233" y="5975152"/>
            <a:ext cx="175855" cy="1376958"/>
          </a:xfrm>
          <a:prstGeom prst="roundRect">
            <a:avLst>
              <a:gd name="adj" fmla="val 56031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2"/>
          <p:cNvSpPr/>
          <p:nvPr/>
        </p:nvSpPr>
        <p:spPr>
          <a:xfrm>
            <a:off x="7538918" y="5975152"/>
            <a:ext cx="2759988" cy="344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Kekeliruan</a:t>
            </a:r>
            <a:r>
              <a:rPr lang="en-US" sz="21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Timbul</a:t>
            </a:r>
            <a:endParaRPr sz="2150" b="1" i="0" u="none" strike="noStrike" cap="none" dirty="0"/>
          </a:p>
        </p:txBody>
      </p:sp>
      <p:sp>
        <p:nvSpPr>
          <p:cNvPr id="292" name="Google Shape;292;p12"/>
          <p:cNvSpPr/>
          <p:nvPr/>
        </p:nvSpPr>
        <p:spPr>
          <a:xfrm>
            <a:off x="7538918" y="6460807"/>
            <a:ext cx="6270427" cy="37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Kekeliruan muncul mengenai identiti sebenar Yesus.</a:t>
            </a:r>
            <a:endParaRPr sz="1800" b="0" i="0" u="none" strike="noStrike" cap="none"/>
          </a:p>
        </p:txBody>
      </p:sp>
      <p:sp>
        <p:nvSpPr>
          <p:cNvPr id="293" name="Google Shape;293;p12"/>
          <p:cNvSpPr/>
          <p:nvPr/>
        </p:nvSpPr>
        <p:spPr>
          <a:xfrm>
            <a:off x="7538918" y="6976824"/>
            <a:ext cx="6270427" cy="37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888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Herodes sendiri tidak pasti siapa sebenarnya Yesus itu.</a:t>
            </a:r>
            <a:endParaRPr sz="180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99216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3"/>
          <p:cNvSpPr/>
          <p:nvPr/>
        </p:nvSpPr>
        <p:spPr>
          <a:xfrm>
            <a:off x="837724" y="4215884"/>
            <a:ext cx="9280446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8: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Kekeliruan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Tentang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endParaRPr sz="4400" b="1" i="0" u="none" strike="noStrike" cap="none" dirty="0"/>
          </a:p>
        </p:txBody>
      </p:sp>
      <p:sp>
        <p:nvSpPr>
          <p:cNvPr id="301" name="Google Shape;301;p13"/>
          <p:cNvSpPr/>
          <p:nvPr/>
        </p:nvSpPr>
        <p:spPr>
          <a:xfrm>
            <a:off x="837724" y="5278874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2" name="Google Shape;302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7974" y="5336858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3"/>
          <p:cNvSpPr/>
          <p:nvPr/>
        </p:nvSpPr>
        <p:spPr>
          <a:xfrm>
            <a:off x="1615559" y="5361146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Elia Telah Kembali</a:t>
            </a:r>
            <a:endParaRPr sz="2200" b="1" i="0" u="none" strike="noStrike" cap="none" dirty="0"/>
          </a:p>
        </p:txBody>
      </p:sp>
      <p:sp>
        <p:nvSpPr>
          <p:cNvPr id="304" name="Google Shape;304;p13"/>
          <p:cNvSpPr/>
          <p:nvPr/>
        </p:nvSpPr>
        <p:spPr>
          <a:xfrm>
            <a:off x="1615559" y="5856684"/>
            <a:ext cx="3341013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Sesetengah orang percaya Yesus adalah Elia yang telah datang semula.</a:t>
            </a:r>
            <a:endParaRPr sz="1850" b="0" i="0" u="none" strike="noStrike" cap="none"/>
          </a:p>
        </p:txBody>
      </p:sp>
      <p:sp>
        <p:nvSpPr>
          <p:cNvPr id="305" name="Google Shape;305;p13"/>
          <p:cNvSpPr/>
          <p:nvPr/>
        </p:nvSpPr>
        <p:spPr>
          <a:xfrm>
            <a:off x="5255776" y="5278874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6" name="Google Shape;306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6027" y="5336858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3"/>
          <p:cNvSpPr/>
          <p:nvPr/>
        </p:nvSpPr>
        <p:spPr>
          <a:xfrm>
            <a:off x="6033611" y="5361146"/>
            <a:ext cx="3252311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Yohanes Hidup </a:t>
            </a: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Semula</a:t>
            </a:r>
            <a:endParaRPr sz="2200" b="1" i="0" u="none" strike="noStrike" cap="none" dirty="0"/>
          </a:p>
        </p:txBody>
      </p:sp>
      <p:sp>
        <p:nvSpPr>
          <p:cNvPr id="308" name="Google Shape;308;p13"/>
          <p:cNvSpPr/>
          <p:nvPr/>
        </p:nvSpPr>
        <p:spPr>
          <a:xfrm>
            <a:off x="6033611" y="5856684"/>
            <a:ext cx="3341013" cy="114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Ada yang mengatakan Yohanes Pembaptis telah bangkit dari kematian.</a:t>
            </a:r>
            <a:endParaRPr sz="1850" b="0" i="0" u="none" strike="noStrike" cap="none"/>
          </a:p>
        </p:txBody>
      </p:sp>
      <p:sp>
        <p:nvSpPr>
          <p:cNvPr id="309" name="Google Shape;309;p13"/>
          <p:cNvSpPr/>
          <p:nvPr/>
        </p:nvSpPr>
        <p:spPr>
          <a:xfrm>
            <a:off x="9673828" y="5278874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0" name="Google Shape;310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74079" y="5336858"/>
            <a:ext cx="337899" cy="42243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3"/>
          <p:cNvSpPr/>
          <p:nvPr/>
        </p:nvSpPr>
        <p:spPr>
          <a:xfrm>
            <a:off x="10451663" y="5361146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Nabi Zaman </a:t>
            </a:r>
            <a:r>
              <a:rPr lang="en-US" sz="22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Dahulu</a:t>
            </a:r>
            <a:endParaRPr sz="2200" b="1" i="0" u="none" strike="noStrike" cap="none" dirty="0"/>
          </a:p>
        </p:txBody>
      </p:sp>
      <p:sp>
        <p:nvSpPr>
          <p:cNvPr id="312" name="Google Shape;312;p13"/>
          <p:cNvSpPr/>
          <p:nvPr/>
        </p:nvSpPr>
        <p:spPr>
          <a:xfrm>
            <a:off x="10451663" y="5856684"/>
            <a:ext cx="334101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Yang lain percaya seorang nabi purba telah bangkit kembali.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3055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4"/>
          <p:cNvSpPr/>
          <p:nvPr/>
        </p:nvSpPr>
        <p:spPr>
          <a:xfrm>
            <a:off x="818793" y="643295"/>
            <a:ext cx="6736199" cy="688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300"/>
              <a:buFont typeface="Arial"/>
              <a:buNone/>
            </a:pPr>
            <a:r>
              <a:rPr lang="en-US" sz="43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9: Herodes Bingung</a:t>
            </a:r>
            <a:endParaRPr sz="4300" b="0" i="0" u="none" strike="noStrike" cap="none"/>
          </a:p>
        </p:txBody>
      </p:sp>
      <p:sp>
        <p:nvSpPr>
          <p:cNvPr id="320" name="Google Shape;320;p14"/>
          <p:cNvSpPr/>
          <p:nvPr/>
        </p:nvSpPr>
        <p:spPr>
          <a:xfrm>
            <a:off x="818793" y="1799273"/>
            <a:ext cx="3577709" cy="7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6050"/>
              <a:buFont typeface="Arial"/>
              <a:buNone/>
            </a:pPr>
            <a:r>
              <a:rPr lang="en-US" sz="60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6050" b="0" i="0" u="none" strike="noStrike" cap="none"/>
          </a:p>
        </p:txBody>
      </p:sp>
      <p:sp>
        <p:nvSpPr>
          <p:cNvPr id="321" name="Google Shape;321;p14"/>
          <p:cNvSpPr/>
          <p:nvPr/>
        </p:nvSpPr>
        <p:spPr>
          <a:xfrm>
            <a:off x="1231344" y="2863572"/>
            <a:ext cx="2752487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Pengakuan</a:t>
            </a:r>
            <a:r>
              <a:rPr lang="en-US" sz="215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Salah</a:t>
            </a:r>
            <a:endParaRPr sz="2150" b="1" i="0" u="none" strike="noStrike" cap="none" dirty="0"/>
          </a:p>
        </p:txBody>
      </p:sp>
      <p:sp>
        <p:nvSpPr>
          <p:cNvPr id="322" name="Google Shape;322;p14"/>
          <p:cNvSpPr/>
          <p:nvPr/>
        </p:nvSpPr>
        <p:spPr>
          <a:xfrm>
            <a:off x="818793" y="3348038"/>
            <a:ext cx="3577709" cy="1122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Herodes mengakui dia telah memenggal kepala Yohanes Pembaptis.</a:t>
            </a:r>
            <a:endParaRPr sz="1800" b="0" i="0" u="none" strike="noStrike" cap="none"/>
          </a:p>
        </p:txBody>
      </p:sp>
      <p:sp>
        <p:nvSpPr>
          <p:cNvPr id="323" name="Google Shape;323;p14"/>
          <p:cNvSpPr/>
          <p:nvPr/>
        </p:nvSpPr>
        <p:spPr>
          <a:xfrm>
            <a:off x="4747379" y="1799273"/>
            <a:ext cx="3577828" cy="7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6050"/>
              <a:buFont typeface="Arial"/>
              <a:buNone/>
            </a:pPr>
            <a:r>
              <a:rPr lang="en-US" sz="60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6050" b="0" i="0" u="none" strike="noStrike" cap="none"/>
          </a:p>
        </p:txBody>
      </p:sp>
      <p:sp>
        <p:nvSpPr>
          <p:cNvPr id="324" name="Google Shape;324;p14"/>
          <p:cNvSpPr/>
          <p:nvPr/>
        </p:nvSpPr>
        <p:spPr>
          <a:xfrm>
            <a:off x="5160050" y="2863572"/>
            <a:ext cx="2752487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Kekeliruan</a:t>
            </a:r>
            <a:endParaRPr sz="2150" b="1" i="0" u="none" strike="noStrike" cap="none" dirty="0"/>
          </a:p>
        </p:txBody>
      </p:sp>
      <p:sp>
        <p:nvSpPr>
          <p:cNvPr id="325" name="Google Shape;325;p14"/>
          <p:cNvSpPr/>
          <p:nvPr/>
        </p:nvSpPr>
        <p:spPr>
          <a:xfrm>
            <a:off x="4747379" y="3348038"/>
            <a:ext cx="3577828" cy="74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Dia tidak dapat memahami siapa sebenarnya Yesus itu.</a:t>
            </a:r>
            <a:endParaRPr sz="1800" b="0" i="0" u="none" strike="noStrike" cap="none"/>
          </a:p>
        </p:txBody>
      </p:sp>
      <p:sp>
        <p:nvSpPr>
          <p:cNvPr id="326" name="Google Shape;326;p14"/>
          <p:cNvSpPr/>
          <p:nvPr/>
        </p:nvSpPr>
        <p:spPr>
          <a:xfrm>
            <a:off x="2783086" y="5289828"/>
            <a:ext cx="3577709" cy="7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6050"/>
              <a:buFont typeface="Arial"/>
              <a:buNone/>
            </a:pPr>
            <a:r>
              <a:rPr lang="en-US" sz="60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6050" b="0" i="0" u="none" strike="noStrike" cap="none"/>
          </a:p>
        </p:txBody>
      </p:sp>
      <p:sp>
        <p:nvSpPr>
          <p:cNvPr id="327" name="Google Shape;327;p14"/>
          <p:cNvSpPr/>
          <p:nvPr/>
        </p:nvSpPr>
        <p:spPr>
          <a:xfrm>
            <a:off x="3195638" y="6354128"/>
            <a:ext cx="2752487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150"/>
              <a:buFont typeface="Arial"/>
              <a:buNone/>
            </a:pPr>
            <a:r>
              <a:rPr lang="en-US" sz="215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Keinginan</a:t>
            </a:r>
            <a:endParaRPr sz="2150" b="1" i="0" u="none" strike="noStrike" cap="none" dirty="0"/>
          </a:p>
        </p:txBody>
      </p:sp>
      <p:sp>
        <p:nvSpPr>
          <p:cNvPr id="328" name="Google Shape;328;p14"/>
          <p:cNvSpPr/>
          <p:nvPr/>
        </p:nvSpPr>
        <p:spPr>
          <a:xfrm>
            <a:off x="2783086" y="6838593"/>
            <a:ext cx="3577709" cy="74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Herodes ingin berjumpa dengan Yesus secara peribadi.</a:t>
            </a:r>
            <a:endParaRPr sz="1800" b="0" i="0" u="none" strike="noStrike" cap="non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"/>
          <p:cNvSpPr/>
          <p:nvPr/>
        </p:nvSpPr>
        <p:spPr>
          <a:xfrm>
            <a:off x="837724" y="1256348"/>
            <a:ext cx="9837420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Peta Minda: Tugas &amp; Arahan Murid</a:t>
            </a:r>
            <a:endParaRPr sz="4400" b="0" i="0" u="none" strike="noStrike" cap="none"/>
          </a:p>
        </p:txBody>
      </p:sp>
      <p:sp>
        <p:nvSpPr>
          <p:cNvPr id="335" name="Google Shape;335;p15"/>
          <p:cNvSpPr/>
          <p:nvPr/>
        </p:nvSpPr>
        <p:spPr>
          <a:xfrm>
            <a:off x="1872972" y="2852023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 Diberikan</a:t>
            </a:r>
            <a:endParaRPr sz="2200" b="0" i="0" u="none" strike="noStrike" cap="none"/>
          </a:p>
        </p:txBody>
      </p:sp>
      <p:sp>
        <p:nvSpPr>
          <p:cNvPr id="336" name="Google Shape;336;p15"/>
          <p:cNvSpPr/>
          <p:nvPr/>
        </p:nvSpPr>
        <p:spPr>
          <a:xfrm>
            <a:off x="837724" y="3347561"/>
            <a:ext cx="3851434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Mengusir roh jahat dan menyembuhkan penyakit.</a:t>
            </a:r>
            <a:endParaRPr sz="1850" b="0" i="0" u="none" strike="noStrike" cap="none"/>
          </a:p>
        </p:txBody>
      </p:sp>
      <p:pic>
        <p:nvPicPr>
          <p:cNvPr id="337" name="Google Shape;337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1706" y="3342680"/>
            <a:ext cx="358140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5"/>
          <p:cNvSpPr/>
          <p:nvPr/>
        </p:nvSpPr>
        <p:spPr>
          <a:xfrm>
            <a:off x="9941243" y="2444353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Tugas</a:t>
            </a:r>
            <a:endParaRPr sz="2200" b="0" i="0" u="none" strike="noStrike" cap="none"/>
          </a:p>
        </p:txBody>
      </p:sp>
      <p:sp>
        <p:nvSpPr>
          <p:cNvPr id="340" name="Google Shape;340;p15"/>
          <p:cNvSpPr/>
          <p:nvPr/>
        </p:nvSpPr>
        <p:spPr>
          <a:xfrm>
            <a:off x="9941243" y="2939891"/>
            <a:ext cx="3851434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Memberitakan kerajaan Allah dan membawa kesembuhan.</a:t>
            </a:r>
            <a:endParaRPr sz="1850" b="0" i="0" u="none" strike="noStrike" cap="none"/>
          </a:p>
        </p:txBody>
      </p:sp>
      <p:pic>
        <p:nvPicPr>
          <p:cNvPr id="341" name="Google Shape;341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8604" y="3079790"/>
            <a:ext cx="358140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5"/>
          <p:cNvSpPr/>
          <p:nvPr/>
        </p:nvSpPr>
        <p:spPr>
          <a:xfrm>
            <a:off x="10061019" y="4075390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Bekal Minimal</a:t>
            </a:r>
            <a:endParaRPr sz="2200" b="0" i="0" u="none" strike="noStrike" cap="none"/>
          </a:p>
        </p:txBody>
      </p:sp>
      <p:sp>
        <p:nvSpPr>
          <p:cNvPr id="344" name="Google Shape;344;p15"/>
          <p:cNvSpPr/>
          <p:nvPr/>
        </p:nvSpPr>
        <p:spPr>
          <a:xfrm>
            <a:off x="10061019" y="4570928"/>
            <a:ext cx="3731657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Tiada tongkat, beg, makanan atau wang.</a:t>
            </a:r>
            <a:endParaRPr sz="1850" b="0" i="0" u="none" strike="noStrike" cap="none"/>
          </a:p>
        </p:txBody>
      </p:sp>
      <p:pic>
        <p:nvPicPr>
          <p:cNvPr id="345" name="Google Shape;345;p1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99421" y="4755118"/>
            <a:ext cx="358140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5"/>
          <p:cNvSpPr/>
          <p:nvPr/>
        </p:nvSpPr>
        <p:spPr>
          <a:xfrm>
            <a:off x="9941243" y="5706427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Penginapan</a:t>
            </a:r>
            <a:endParaRPr sz="2200" b="0" i="0" u="none" strike="noStrike" cap="none"/>
          </a:p>
        </p:txBody>
      </p:sp>
      <p:sp>
        <p:nvSpPr>
          <p:cNvPr id="348" name="Google Shape;348;p15"/>
          <p:cNvSpPr/>
          <p:nvPr/>
        </p:nvSpPr>
        <p:spPr>
          <a:xfrm>
            <a:off x="9941243" y="6201966"/>
            <a:ext cx="3851434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Menetap di satu rumah yang menerima mereka.</a:t>
            </a:r>
            <a:endParaRPr sz="1850" b="0" i="0" u="none" strike="noStrike" cap="none"/>
          </a:p>
        </p:txBody>
      </p:sp>
      <p:pic>
        <p:nvPicPr>
          <p:cNvPr id="349" name="Google Shape;349;p15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5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59729" y="6053376"/>
            <a:ext cx="358140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5"/>
          <p:cNvSpPr/>
          <p:nvPr/>
        </p:nvSpPr>
        <p:spPr>
          <a:xfrm>
            <a:off x="1872972" y="549009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Respons Penolakan</a:t>
            </a:r>
            <a:endParaRPr sz="2200" b="0" i="0" u="none" strike="noStrike" cap="none"/>
          </a:p>
        </p:txBody>
      </p:sp>
      <p:sp>
        <p:nvSpPr>
          <p:cNvPr id="352" name="Google Shape;352;p15"/>
          <p:cNvSpPr/>
          <p:nvPr/>
        </p:nvSpPr>
        <p:spPr>
          <a:xfrm>
            <a:off x="837724" y="5985629"/>
            <a:ext cx="3851434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Kebaskan debu sebagai kesaksian.</a:t>
            </a:r>
            <a:endParaRPr sz="1850" b="0" i="0" u="none" strike="noStrike" cap="none"/>
          </a:p>
        </p:txBody>
      </p:sp>
      <p:pic>
        <p:nvPicPr>
          <p:cNvPr id="353" name="Google Shape;353;p15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48131" y="2439114"/>
            <a:ext cx="4534138" cy="453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5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10952" y="5180409"/>
            <a:ext cx="35814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6"/>
          <p:cNvSpPr/>
          <p:nvPr/>
        </p:nvSpPr>
        <p:spPr>
          <a:xfrm>
            <a:off x="837724" y="1427798"/>
            <a:ext cx="7712631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Peta Minda: Respons Dunia</a:t>
            </a:r>
            <a:endParaRPr sz="4400" b="0" i="0" u="none" strike="noStrike" cap="none"/>
          </a:p>
        </p:txBody>
      </p:sp>
      <p:pic>
        <p:nvPicPr>
          <p:cNvPr id="361" name="Google Shape;361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7638" y="2610564"/>
            <a:ext cx="2137529" cy="135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7988" y="3246358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6"/>
          <p:cNvSpPr/>
          <p:nvPr/>
        </p:nvSpPr>
        <p:spPr>
          <a:xfrm>
            <a:off x="5384482" y="2849880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Herodes Ingin Tahu</a:t>
            </a:r>
            <a:endParaRPr sz="2200" b="0" i="0" u="none" strike="noStrike" cap="none"/>
          </a:p>
        </p:txBody>
      </p:sp>
      <p:sp>
        <p:nvSpPr>
          <p:cNvPr id="364" name="Google Shape;364;p16"/>
          <p:cNvSpPr/>
          <p:nvPr/>
        </p:nvSpPr>
        <p:spPr>
          <a:xfrm>
            <a:off x="5384470" y="3345425"/>
            <a:ext cx="59823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Raja yang resah ingin melihat Yesus.</a:t>
            </a:r>
            <a:endParaRPr sz="1850" b="0" i="0" u="none" strike="noStrike" cap="none"/>
          </a:p>
        </p:txBody>
      </p:sp>
      <p:sp>
        <p:nvSpPr>
          <p:cNvPr id="365" name="Google Shape;365;p16"/>
          <p:cNvSpPr/>
          <p:nvPr/>
        </p:nvSpPr>
        <p:spPr>
          <a:xfrm>
            <a:off x="5204936" y="3982402"/>
            <a:ext cx="8527971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6" name="Google Shape;366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8814" y="4027527"/>
            <a:ext cx="4275058" cy="135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07988" y="4495681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6"/>
          <p:cNvSpPr/>
          <p:nvPr/>
        </p:nvSpPr>
        <p:spPr>
          <a:xfrm>
            <a:off x="6453187" y="4266843"/>
            <a:ext cx="3265646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432338"/>
              </a:buClr>
              <a:buSzPts val="2200"/>
            </a:pPr>
            <a:r>
              <a:rPr lang="en-US" sz="2200" dirty="0" err="1">
                <a:solidFill>
                  <a:srgbClr val="432338"/>
                </a:solidFill>
              </a:rPr>
              <a:t>Spekulasi</a:t>
            </a:r>
            <a:r>
              <a:rPr lang="en-US" sz="2200" dirty="0">
                <a:solidFill>
                  <a:srgbClr val="432338"/>
                </a:solidFill>
              </a:rPr>
              <a:t> </a:t>
            </a:r>
            <a:r>
              <a:rPr lang="en-US" sz="22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Orang Ramai</a:t>
            </a:r>
            <a:endParaRPr sz="2200" b="0" i="0" u="none" strike="noStrike" cap="none" dirty="0"/>
          </a:p>
        </p:txBody>
      </p:sp>
      <p:sp>
        <p:nvSpPr>
          <p:cNvPr id="369" name="Google Shape;369;p16"/>
          <p:cNvSpPr/>
          <p:nvPr/>
        </p:nvSpPr>
        <p:spPr>
          <a:xfrm>
            <a:off x="6453167" y="4762375"/>
            <a:ext cx="61110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Berbagai teori tentang identiti Yesus.</a:t>
            </a:r>
            <a:endParaRPr sz="1850" b="0" i="0" u="none" strike="noStrike" cap="none"/>
          </a:p>
        </p:txBody>
      </p:sp>
      <p:sp>
        <p:nvSpPr>
          <p:cNvPr id="370" name="Google Shape;370;p16"/>
          <p:cNvSpPr/>
          <p:nvPr/>
        </p:nvSpPr>
        <p:spPr>
          <a:xfrm>
            <a:off x="6273641" y="5399365"/>
            <a:ext cx="7459266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1" name="Google Shape;371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0109" y="5444490"/>
            <a:ext cx="6412587" cy="135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08107" y="5912644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6"/>
          <p:cNvSpPr/>
          <p:nvPr/>
        </p:nvSpPr>
        <p:spPr>
          <a:xfrm>
            <a:off x="7522012" y="5683806"/>
            <a:ext cx="2703790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Kekeliruan Identiti</a:t>
            </a:r>
            <a:endParaRPr sz="2200" b="0" i="0" u="none" strike="noStrike" cap="none"/>
          </a:p>
        </p:txBody>
      </p:sp>
      <p:sp>
        <p:nvSpPr>
          <p:cNvPr id="374" name="Google Shape;374;p16"/>
          <p:cNvSpPr/>
          <p:nvPr/>
        </p:nvSpPr>
        <p:spPr>
          <a:xfrm>
            <a:off x="7521991" y="6179350"/>
            <a:ext cx="47997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Elia? Yohanes? Nabi purba?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24409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7"/>
          <p:cNvSpPr/>
          <p:nvPr/>
        </p:nvSpPr>
        <p:spPr>
          <a:xfrm>
            <a:off x="628293" y="2739033"/>
            <a:ext cx="5232559" cy="528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Nilai Utama dalam Kisah</a:t>
            </a:r>
            <a:endParaRPr sz="3300" b="0" i="0" u="none" strike="noStrike" cap="none"/>
          </a:p>
        </p:txBody>
      </p:sp>
      <p:pic>
        <p:nvPicPr>
          <p:cNvPr id="382" name="Google Shape;382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293" y="3567589"/>
            <a:ext cx="448747" cy="44874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17"/>
          <p:cNvSpPr/>
          <p:nvPr/>
        </p:nvSpPr>
        <p:spPr>
          <a:xfrm>
            <a:off x="1256467" y="3642836"/>
            <a:ext cx="2112169" cy="2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Ketaatan</a:t>
            </a:r>
            <a:endParaRPr sz="1650" b="0" i="0" u="none" strike="noStrike" cap="none"/>
          </a:p>
        </p:txBody>
      </p:sp>
      <p:sp>
        <p:nvSpPr>
          <p:cNvPr id="384" name="Google Shape;384;p17"/>
          <p:cNvSpPr/>
          <p:nvPr/>
        </p:nvSpPr>
        <p:spPr>
          <a:xfrm>
            <a:off x="1256467" y="4014430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Murid-murid mentaati arahan Yesus walaupun mencabar.</a:t>
            </a:r>
            <a:endParaRPr sz="1400" b="0" i="0" u="none" strike="noStrike" cap="none"/>
          </a:p>
        </p:txBody>
      </p:sp>
      <p:sp>
        <p:nvSpPr>
          <p:cNvPr id="385" name="Google Shape;385;p17"/>
          <p:cNvSpPr/>
          <p:nvPr/>
        </p:nvSpPr>
        <p:spPr>
          <a:xfrm>
            <a:off x="1256467" y="4409242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pergi tanpa pertanyaan atau keraguan.</a:t>
            </a:r>
            <a:endParaRPr sz="1400" b="0" i="0" u="none" strike="noStrike" cap="none"/>
          </a:p>
        </p:txBody>
      </p:sp>
      <p:pic>
        <p:nvPicPr>
          <p:cNvPr id="386" name="Google Shape;386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293" y="5086707"/>
            <a:ext cx="448747" cy="448747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7"/>
          <p:cNvSpPr/>
          <p:nvPr/>
        </p:nvSpPr>
        <p:spPr>
          <a:xfrm>
            <a:off x="1256467" y="5161955"/>
            <a:ext cx="2112169" cy="2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Kepercayaan</a:t>
            </a:r>
            <a:endParaRPr sz="1650" b="0" i="0" u="none" strike="noStrike" cap="none"/>
          </a:p>
        </p:txBody>
      </p:sp>
      <p:sp>
        <p:nvSpPr>
          <p:cNvPr id="388" name="Google Shape;388;p17"/>
          <p:cNvSpPr/>
          <p:nvPr/>
        </p:nvSpPr>
        <p:spPr>
          <a:xfrm>
            <a:off x="1256467" y="5533549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percaya sepenuhnya bahawa Tuhan akan mencukupkan segala keperluan.</a:t>
            </a:r>
            <a:endParaRPr sz="1400" b="0" i="0" u="none" strike="noStrike" cap="none"/>
          </a:p>
        </p:txBody>
      </p:sp>
      <p:sp>
        <p:nvSpPr>
          <p:cNvPr id="389" name="Google Shape;389;p17"/>
          <p:cNvSpPr/>
          <p:nvPr/>
        </p:nvSpPr>
        <p:spPr>
          <a:xfrm>
            <a:off x="1256467" y="5928360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bergerak dengan iman, bukan dengan penglihatan.</a:t>
            </a:r>
            <a:endParaRPr sz="1400" b="0" i="0" u="none" strike="noStrike" cap="none"/>
          </a:p>
        </p:txBody>
      </p:sp>
      <p:pic>
        <p:nvPicPr>
          <p:cNvPr id="390" name="Google Shape;390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293" y="6605826"/>
            <a:ext cx="448747" cy="448747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7"/>
          <p:cNvSpPr/>
          <p:nvPr/>
        </p:nvSpPr>
        <p:spPr>
          <a:xfrm>
            <a:off x="1256467" y="6681073"/>
            <a:ext cx="2112169" cy="26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Pelayanan</a:t>
            </a:r>
            <a:endParaRPr sz="1650" b="0" i="0" u="none" strike="noStrike" cap="none"/>
          </a:p>
        </p:txBody>
      </p:sp>
      <p:sp>
        <p:nvSpPr>
          <p:cNvPr id="392" name="Google Shape;392;p17"/>
          <p:cNvSpPr/>
          <p:nvPr/>
        </p:nvSpPr>
        <p:spPr>
          <a:xfrm>
            <a:off x="1256467" y="7052667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Mereka melayani tanpa mengharapkan ganjaran.</a:t>
            </a:r>
            <a:endParaRPr sz="1400" b="0" i="0" u="none" strike="noStrike" cap="none"/>
          </a:p>
        </p:txBody>
      </p:sp>
      <p:sp>
        <p:nvSpPr>
          <p:cNvPr id="393" name="Google Shape;393;p17"/>
          <p:cNvSpPr/>
          <p:nvPr/>
        </p:nvSpPr>
        <p:spPr>
          <a:xfrm>
            <a:off x="1256467" y="7447478"/>
            <a:ext cx="12745641" cy="287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Fokus mereka adalah memenuhi kehendak Tuhan, bukan keuntungan diri.</a:t>
            </a:r>
            <a:endParaRPr sz="1400" b="0" i="0" u="none" strike="noStrike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8"/>
          <p:cNvSpPr/>
          <p:nvPr/>
        </p:nvSpPr>
        <p:spPr>
          <a:xfrm>
            <a:off x="6199584" y="957263"/>
            <a:ext cx="7717631" cy="1198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33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3750"/>
              <a:buFont typeface="Arial"/>
              <a:buNone/>
            </a:pPr>
            <a:r>
              <a:rPr lang="en-US" sz="375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Aplikasi: Bagaimana Menjadi 'Murid' Zaman Kini</a:t>
            </a:r>
            <a:endParaRPr sz="3750" b="0" i="0" u="none" strike="noStrike" cap="none"/>
          </a:p>
        </p:txBody>
      </p:sp>
      <p:pic>
        <p:nvPicPr>
          <p:cNvPr id="401" name="Google Shape;401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9584" y="2461379"/>
            <a:ext cx="1018937" cy="1603653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8"/>
          <p:cNvSpPr/>
          <p:nvPr/>
        </p:nvSpPr>
        <p:spPr>
          <a:xfrm>
            <a:off x="7524155" y="2665095"/>
            <a:ext cx="2397443" cy="299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 Sekolah</a:t>
            </a:r>
            <a:endParaRPr sz="1850" b="0" i="0" u="none" strike="noStrike" cap="none"/>
          </a:p>
        </p:txBody>
      </p:sp>
      <p:sp>
        <p:nvSpPr>
          <p:cNvPr id="403" name="Google Shape;403;p18"/>
          <p:cNvSpPr/>
          <p:nvPr/>
        </p:nvSpPr>
        <p:spPr>
          <a:xfrm>
            <a:off x="7524155" y="3086933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Bersikap jujur dan saling membantu dengan rakan sekelas.</a:t>
            </a:r>
            <a:endParaRPr sz="1600" b="0" i="0" u="none" strike="noStrike" cap="none"/>
          </a:p>
        </p:txBody>
      </p:sp>
      <p:sp>
        <p:nvSpPr>
          <p:cNvPr id="404" name="Google Shape;404;p18"/>
          <p:cNvSpPr/>
          <p:nvPr/>
        </p:nvSpPr>
        <p:spPr>
          <a:xfrm>
            <a:off x="7524155" y="3535204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Menjadi teladan dalam perkataan dan perbuatan setiap hari.</a:t>
            </a:r>
            <a:endParaRPr sz="1600" b="0" i="0" u="none" strike="noStrike" cap="none"/>
          </a:p>
        </p:txBody>
      </p:sp>
      <p:pic>
        <p:nvPicPr>
          <p:cNvPr id="405" name="Google Shape;405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9584" y="4065032"/>
            <a:ext cx="1018937" cy="160365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18"/>
          <p:cNvSpPr/>
          <p:nvPr/>
        </p:nvSpPr>
        <p:spPr>
          <a:xfrm>
            <a:off x="7524155" y="4268748"/>
            <a:ext cx="2397443" cy="299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 Rumah</a:t>
            </a:r>
            <a:endParaRPr sz="1850" b="0" i="0" u="none" strike="noStrike" cap="none"/>
          </a:p>
        </p:txBody>
      </p:sp>
      <p:sp>
        <p:nvSpPr>
          <p:cNvPr id="407" name="Google Shape;407;p18"/>
          <p:cNvSpPr/>
          <p:nvPr/>
        </p:nvSpPr>
        <p:spPr>
          <a:xfrm>
            <a:off x="7524155" y="4690586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Menghormati ibu bapa dan membantu dalam kerja-kerja rumah.</a:t>
            </a:r>
            <a:endParaRPr sz="1600" b="0" i="0" u="none" strike="noStrike" cap="none"/>
          </a:p>
        </p:txBody>
      </p:sp>
      <p:sp>
        <p:nvSpPr>
          <p:cNvPr id="408" name="Google Shape;408;p18"/>
          <p:cNvSpPr/>
          <p:nvPr/>
        </p:nvSpPr>
        <p:spPr>
          <a:xfrm>
            <a:off x="7524155" y="5138857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Menunjukkan kasih Tuhan kepada ahli keluarga.</a:t>
            </a:r>
            <a:endParaRPr sz="1600" b="0" i="0" u="none" strike="noStrike" cap="none"/>
          </a:p>
        </p:txBody>
      </p:sp>
      <p:pic>
        <p:nvPicPr>
          <p:cNvPr id="409" name="Google Shape;409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9584" y="5668685"/>
            <a:ext cx="1018937" cy="1603653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8"/>
          <p:cNvSpPr/>
          <p:nvPr/>
        </p:nvSpPr>
        <p:spPr>
          <a:xfrm>
            <a:off x="7524155" y="5872401"/>
            <a:ext cx="2397443" cy="299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 Komuniti</a:t>
            </a:r>
            <a:endParaRPr sz="1850" b="0" i="0" u="none" strike="noStrike" cap="none"/>
          </a:p>
        </p:txBody>
      </p:sp>
      <p:sp>
        <p:nvSpPr>
          <p:cNvPr id="411" name="Google Shape;411;p18"/>
          <p:cNvSpPr/>
          <p:nvPr/>
        </p:nvSpPr>
        <p:spPr>
          <a:xfrm>
            <a:off x="7524155" y="6294239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Melibatkan diri dalam kerja sukarela dan membantu yang memerlukan.</a:t>
            </a:r>
            <a:endParaRPr sz="1600" b="0" i="0" u="none" strike="noStrike" cap="none"/>
          </a:p>
        </p:txBody>
      </p:sp>
      <p:sp>
        <p:nvSpPr>
          <p:cNvPr id="412" name="Google Shape;412;p18"/>
          <p:cNvSpPr/>
          <p:nvPr/>
        </p:nvSpPr>
        <p:spPr>
          <a:xfrm>
            <a:off x="7524155" y="6742509"/>
            <a:ext cx="6393061" cy="32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Berkongsi kepercayaan kita melalui perbuatan baik.</a:t>
            </a:r>
            <a:endParaRPr sz="160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71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9"/>
          <p:cNvSpPr/>
          <p:nvPr/>
        </p:nvSpPr>
        <p:spPr>
          <a:xfrm>
            <a:off x="6303050" y="641628"/>
            <a:ext cx="7510701" cy="1372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300"/>
              <a:buFont typeface="Arial"/>
              <a:buNone/>
            </a:pPr>
            <a:r>
              <a:rPr lang="en-US" sz="43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Diskusi Kelas: Soalan Refleksi</a:t>
            </a:r>
            <a:endParaRPr sz="4300" b="0" i="0" u="none" strike="noStrike" cap="none"/>
          </a:p>
        </p:txBody>
      </p:sp>
      <p:sp>
        <p:nvSpPr>
          <p:cNvPr id="420" name="Google Shape;420;p19"/>
          <p:cNvSpPr/>
          <p:nvPr/>
        </p:nvSpPr>
        <p:spPr>
          <a:xfrm>
            <a:off x="6303050" y="2363867"/>
            <a:ext cx="7510701" cy="5224224"/>
          </a:xfrm>
          <a:prstGeom prst="roundRect">
            <a:avLst>
              <a:gd name="adj" fmla="val 1876"/>
            </a:avLst>
          </a:prstGeom>
          <a:noFill/>
          <a:ln w="9525" cap="flat" cmpd="sng">
            <a:solidFill>
              <a:srgbClr val="000000">
                <a:alpha val="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9"/>
          <p:cNvSpPr/>
          <p:nvPr/>
        </p:nvSpPr>
        <p:spPr>
          <a:xfrm>
            <a:off x="6310670" y="2371487"/>
            <a:ext cx="7495461" cy="104179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9"/>
          <p:cNvSpPr/>
          <p:nvPr/>
        </p:nvSpPr>
        <p:spPr>
          <a:xfrm>
            <a:off x="6543913" y="2519005"/>
            <a:ext cx="7028974" cy="7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Apakah cabaran untuk menjadi taat seperti murid Yesus dalam konteks hidup saya?</a:t>
            </a:r>
            <a:endParaRPr sz="1800" b="0" i="0" u="none" strike="noStrike" cap="none"/>
          </a:p>
        </p:txBody>
      </p:sp>
      <p:sp>
        <p:nvSpPr>
          <p:cNvPr id="423" name="Google Shape;423;p19"/>
          <p:cNvSpPr/>
          <p:nvPr/>
        </p:nvSpPr>
        <p:spPr>
          <a:xfrm>
            <a:off x="6310670" y="3413284"/>
            <a:ext cx="7495461" cy="1041797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9"/>
          <p:cNvSpPr/>
          <p:nvPr/>
        </p:nvSpPr>
        <p:spPr>
          <a:xfrm>
            <a:off x="6543913" y="3560802"/>
            <a:ext cx="7028974" cy="7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Bagaimana saya boleh menunjukkan kepercayaan penuh kepada Tuhan dalam situasi sukar?</a:t>
            </a:r>
            <a:endParaRPr sz="1800" b="0" i="0" u="none" strike="noStrike" cap="none"/>
          </a:p>
        </p:txBody>
      </p:sp>
      <p:sp>
        <p:nvSpPr>
          <p:cNvPr id="425" name="Google Shape;425;p19"/>
          <p:cNvSpPr/>
          <p:nvPr/>
        </p:nvSpPr>
        <p:spPr>
          <a:xfrm>
            <a:off x="6310670" y="4455081"/>
            <a:ext cx="7495461" cy="104179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9"/>
          <p:cNvSpPr/>
          <p:nvPr/>
        </p:nvSpPr>
        <p:spPr>
          <a:xfrm>
            <a:off x="6543913" y="4602599"/>
            <a:ext cx="7028974" cy="7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Apakah cara-cara praktikal saya boleh "memberitakan Kerajaan Allah" dalam kehidupan seharian?</a:t>
            </a:r>
            <a:endParaRPr sz="1800" b="0" i="0" u="none" strike="noStrike" cap="none"/>
          </a:p>
        </p:txBody>
      </p:sp>
      <p:sp>
        <p:nvSpPr>
          <p:cNvPr id="427" name="Google Shape;427;p19"/>
          <p:cNvSpPr/>
          <p:nvPr/>
        </p:nvSpPr>
        <p:spPr>
          <a:xfrm>
            <a:off x="6310670" y="5496878"/>
            <a:ext cx="7495461" cy="1041797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9"/>
          <p:cNvSpPr/>
          <p:nvPr/>
        </p:nvSpPr>
        <p:spPr>
          <a:xfrm>
            <a:off x="6543913" y="5644396"/>
            <a:ext cx="7028974" cy="7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Bagaimana saya boleh "menyembuhkan" dan membantu orang lain di sekeliling saya?</a:t>
            </a:r>
            <a:endParaRPr sz="1800" b="0" i="0" u="none" strike="noStrike" cap="none"/>
          </a:p>
        </p:txBody>
      </p:sp>
      <p:sp>
        <p:nvSpPr>
          <p:cNvPr id="429" name="Google Shape;429;p19"/>
          <p:cNvSpPr/>
          <p:nvPr/>
        </p:nvSpPr>
        <p:spPr>
          <a:xfrm>
            <a:off x="6310670" y="6538674"/>
            <a:ext cx="7495461" cy="1041797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19"/>
          <p:cNvSpPr/>
          <p:nvPr/>
        </p:nvSpPr>
        <p:spPr>
          <a:xfrm>
            <a:off x="6543913" y="6686193"/>
            <a:ext cx="7028974" cy="74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Bagaimana saya menangani penolakan apabila saya cuba menjadi murid yang baik?</a:t>
            </a:r>
            <a:endParaRPr sz="1800" b="0" i="0" u="none" strike="noStrike" cap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0"/>
          <p:cNvSpPr/>
          <p:nvPr/>
        </p:nvSpPr>
        <p:spPr>
          <a:xfrm>
            <a:off x="764858" y="952024"/>
            <a:ext cx="6540579" cy="64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25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Aktiviti: Lakonan Senario</a:t>
            </a:r>
            <a:endParaRPr sz="4000" b="0" i="0" u="none" strike="noStrike" cap="none"/>
          </a:p>
        </p:txBody>
      </p:sp>
      <p:sp>
        <p:nvSpPr>
          <p:cNvPr id="438" name="Google Shape;438;p20"/>
          <p:cNvSpPr/>
          <p:nvPr/>
        </p:nvSpPr>
        <p:spPr>
          <a:xfrm>
            <a:off x="764858" y="1922502"/>
            <a:ext cx="163830" cy="1282541"/>
          </a:xfrm>
          <a:prstGeom prst="roundRect">
            <a:avLst>
              <a:gd name="adj" fmla="val 56025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0"/>
          <p:cNvSpPr/>
          <p:nvPr/>
        </p:nvSpPr>
        <p:spPr>
          <a:xfrm>
            <a:off x="1256467" y="1922502"/>
            <a:ext cx="2571036" cy="32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Bentuk Kumpulan</a:t>
            </a:r>
            <a:endParaRPr sz="2000" b="0" i="0" u="none" strike="noStrike" cap="none"/>
          </a:p>
        </p:txBody>
      </p:sp>
      <p:sp>
        <p:nvSpPr>
          <p:cNvPr id="440" name="Google Shape;440;p20"/>
          <p:cNvSpPr/>
          <p:nvPr/>
        </p:nvSpPr>
        <p:spPr>
          <a:xfrm>
            <a:off x="1256467" y="2374821"/>
            <a:ext cx="7122676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Bahagikan kelas kepada kumpulan kecil beranggota 4-5 orang.</a:t>
            </a:r>
            <a:endParaRPr sz="1700" b="0" i="0" u="none" strike="noStrike" cap="none"/>
          </a:p>
        </p:txBody>
      </p:sp>
      <p:sp>
        <p:nvSpPr>
          <p:cNvPr id="441" name="Google Shape;441;p20"/>
          <p:cNvSpPr/>
          <p:nvPr/>
        </p:nvSpPr>
        <p:spPr>
          <a:xfrm>
            <a:off x="1256467" y="2855476"/>
            <a:ext cx="7122676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Setiap kumpulan akan mewakili satu kumpulan murid yang diutus.</a:t>
            </a:r>
            <a:endParaRPr sz="1700" b="0" i="0" u="none" strike="noStrike" cap="none"/>
          </a:p>
        </p:txBody>
      </p:sp>
      <p:sp>
        <p:nvSpPr>
          <p:cNvPr id="442" name="Google Shape;442;p20"/>
          <p:cNvSpPr/>
          <p:nvPr/>
        </p:nvSpPr>
        <p:spPr>
          <a:xfrm>
            <a:off x="1092637" y="3423523"/>
            <a:ext cx="163830" cy="2134553"/>
          </a:xfrm>
          <a:prstGeom prst="roundRect">
            <a:avLst>
              <a:gd name="adj" fmla="val 56025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1584246" y="3423523"/>
            <a:ext cx="2571036" cy="32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Pilih Senario</a:t>
            </a:r>
            <a:endParaRPr sz="2000" b="0" i="0" u="none" strike="noStrike" cap="none"/>
          </a:p>
        </p:txBody>
      </p:sp>
      <p:sp>
        <p:nvSpPr>
          <p:cNvPr id="444" name="Google Shape;444;p20"/>
          <p:cNvSpPr/>
          <p:nvPr/>
        </p:nvSpPr>
        <p:spPr>
          <a:xfrm>
            <a:off x="1584246" y="3875842"/>
            <a:ext cx="6794897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Setiap kumpulan memilih situasi untuk dilakonkan.</a:t>
            </a:r>
            <a:endParaRPr sz="1700" b="0" i="0" u="none" strike="noStrike" cap="none"/>
          </a:p>
        </p:txBody>
      </p:sp>
      <p:sp>
        <p:nvSpPr>
          <p:cNvPr id="445" name="Google Shape;445;p20"/>
          <p:cNvSpPr/>
          <p:nvPr/>
        </p:nvSpPr>
        <p:spPr>
          <a:xfrm>
            <a:off x="1584246" y="4356497"/>
            <a:ext cx="6794897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Menghadapi sambutan baik</a:t>
            </a:r>
            <a:endParaRPr sz="1700" b="0" i="0" u="none" strike="noStrike" cap="none"/>
          </a:p>
        </p:txBody>
      </p:sp>
      <p:sp>
        <p:nvSpPr>
          <p:cNvPr id="446" name="Google Shape;446;p20"/>
          <p:cNvSpPr/>
          <p:nvPr/>
        </p:nvSpPr>
        <p:spPr>
          <a:xfrm>
            <a:off x="1584246" y="4782503"/>
            <a:ext cx="6794897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Menghadapi penolakan</a:t>
            </a:r>
            <a:endParaRPr sz="1700" b="0" i="0" u="none" strike="noStrike" cap="none"/>
          </a:p>
        </p:txBody>
      </p:sp>
      <p:sp>
        <p:nvSpPr>
          <p:cNvPr id="447" name="Google Shape;447;p20"/>
          <p:cNvSpPr/>
          <p:nvPr/>
        </p:nvSpPr>
        <p:spPr>
          <a:xfrm>
            <a:off x="1584246" y="5208508"/>
            <a:ext cx="6794897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Char char="•"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Menyembuhkan orang sakit</a:t>
            </a:r>
            <a:endParaRPr sz="1700" b="0" i="0" u="none" strike="noStrike" cap="none"/>
          </a:p>
        </p:txBody>
      </p:sp>
      <p:sp>
        <p:nvSpPr>
          <p:cNvPr id="448" name="Google Shape;448;p20"/>
          <p:cNvSpPr/>
          <p:nvPr/>
        </p:nvSpPr>
        <p:spPr>
          <a:xfrm>
            <a:off x="1420416" y="5776555"/>
            <a:ext cx="163830" cy="1282541"/>
          </a:xfrm>
          <a:prstGeom prst="roundRect">
            <a:avLst>
              <a:gd name="adj" fmla="val 56025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1912025" y="5776555"/>
            <a:ext cx="2571036" cy="32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Persembahkan</a:t>
            </a:r>
            <a:endParaRPr sz="2000" b="0" i="0" u="none" strike="noStrike" cap="none"/>
          </a:p>
        </p:txBody>
      </p:sp>
      <p:sp>
        <p:nvSpPr>
          <p:cNvPr id="450" name="Google Shape;450;p20"/>
          <p:cNvSpPr/>
          <p:nvPr/>
        </p:nvSpPr>
        <p:spPr>
          <a:xfrm>
            <a:off x="1912025" y="6228874"/>
            <a:ext cx="6467118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Lakonkan adegan 3-5 minit yang menggambarkan senario tersebut.</a:t>
            </a:r>
            <a:endParaRPr sz="1700" b="0" i="0" u="none" strike="noStrike" cap="none"/>
          </a:p>
        </p:txBody>
      </p:sp>
      <p:sp>
        <p:nvSpPr>
          <p:cNvPr id="451" name="Google Shape;451;p20"/>
          <p:cNvSpPr/>
          <p:nvPr/>
        </p:nvSpPr>
        <p:spPr>
          <a:xfrm>
            <a:off x="1912025" y="6709529"/>
            <a:ext cx="6467118" cy="34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Guna dialog dan aksi kreatif yang mencerminkan kisah Alkitab.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"/>
          <p:cNvSpPr/>
          <p:nvPr/>
        </p:nvSpPr>
        <p:spPr>
          <a:xfrm>
            <a:off x="837724" y="1444585"/>
            <a:ext cx="9308068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Aktiviti: Reka Peta Minda Sendiri</a:t>
            </a:r>
            <a:endParaRPr sz="4400" b="0" i="0" u="none" strike="noStrike" cap="none"/>
          </a:p>
        </p:txBody>
      </p:sp>
      <p:sp>
        <p:nvSpPr>
          <p:cNvPr id="458" name="Google Shape;458;p21"/>
          <p:cNvSpPr/>
          <p:nvPr/>
        </p:nvSpPr>
        <p:spPr>
          <a:xfrm>
            <a:off x="837724" y="274689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Arahan</a:t>
            </a:r>
            <a:endParaRPr sz="2200" b="0" i="0" u="none" strike="noStrike" cap="none"/>
          </a:p>
        </p:txBody>
      </p:sp>
      <p:sp>
        <p:nvSpPr>
          <p:cNvPr id="459" name="Google Shape;459;p21"/>
          <p:cNvSpPr/>
          <p:nvPr/>
        </p:nvSpPr>
        <p:spPr>
          <a:xfrm>
            <a:off x="837724" y="3338155"/>
            <a:ext cx="6185535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Dalam kumpulan kecil, hasilkan peta minda visual tentang Lukas 9:1-9.</a:t>
            </a:r>
            <a:endParaRPr sz="1850" b="0" i="0" u="none" strike="noStrike" cap="none"/>
          </a:p>
        </p:txBody>
      </p:sp>
      <p:sp>
        <p:nvSpPr>
          <p:cNvPr id="460" name="Google Shape;460;p21"/>
          <p:cNvSpPr/>
          <p:nvPr/>
        </p:nvSpPr>
        <p:spPr>
          <a:xfrm>
            <a:off x="837724" y="4319587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Fokus pada aspek yang menarik minat kumpulan anda.</a:t>
            </a:r>
            <a:endParaRPr sz="1850" b="0" i="0" u="none" strike="noStrike" cap="none"/>
          </a:p>
        </p:txBody>
      </p:sp>
      <p:sp>
        <p:nvSpPr>
          <p:cNvPr id="461" name="Google Shape;461;p21"/>
          <p:cNvSpPr/>
          <p:nvPr/>
        </p:nvSpPr>
        <p:spPr>
          <a:xfrm>
            <a:off x="837724" y="4917996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Calibri"/>
              <a:buAutoNum type="arabicPeriod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Gunakan kertas lukisan besar atau Canva.</a:t>
            </a:r>
            <a:endParaRPr sz="1850" b="0" i="0" u="none" strike="noStrike" cap="none"/>
          </a:p>
        </p:txBody>
      </p:sp>
      <p:sp>
        <p:nvSpPr>
          <p:cNvPr id="462" name="Google Shape;462;p21"/>
          <p:cNvSpPr/>
          <p:nvPr/>
        </p:nvSpPr>
        <p:spPr>
          <a:xfrm>
            <a:off x="837724" y="5384721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Calibri"/>
              <a:buAutoNum type="arabicPeriod" startAt="2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Masukkan tema utama di tengah.</a:t>
            </a:r>
            <a:endParaRPr sz="1850" b="0" i="0" u="none" strike="noStrike" cap="none"/>
          </a:p>
        </p:txBody>
      </p:sp>
      <p:sp>
        <p:nvSpPr>
          <p:cNvPr id="463" name="Google Shape;463;p21"/>
          <p:cNvSpPr/>
          <p:nvPr/>
        </p:nvSpPr>
        <p:spPr>
          <a:xfrm>
            <a:off x="837724" y="5851446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Calibri"/>
              <a:buAutoNum type="arabicPeriod" startAt="3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Tambah cabang untuk topik penting.</a:t>
            </a:r>
            <a:endParaRPr sz="1850" b="0" i="0" u="none" strike="noStrike" cap="none"/>
          </a:p>
        </p:txBody>
      </p:sp>
      <p:sp>
        <p:nvSpPr>
          <p:cNvPr id="464" name="Google Shape;464;p21"/>
          <p:cNvSpPr/>
          <p:nvPr/>
        </p:nvSpPr>
        <p:spPr>
          <a:xfrm>
            <a:off x="837724" y="6318171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Calibri"/>
              <a:buAutoNum type="arabicPeriod" startAt="4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Hiaskan dengan gambar dan warna.</a:t>
            </a:r>
            <a:endParaRPr sz="1850" b="0" i="0" u="none" strike="noStrike" cap="none"/>
          </a:p>
        </p:txBody>
      </p:sp>
      <p:sp>
        <p:nvSpPr>
          <p:cNvPr id="465" name="Google Shape;465;p21"/>
          <p:cNvSpPr/>
          <p:nvPr/>
        </p:nvSpPr>
        <p:spPr>
          <a:xfrm>
            <a:off x="7614761" y="2746891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Cadangan Tema</a:t>
            </a:r>
            <a:endParaRPr sz="2200" b="0" i="0" u="none" strike="noStrike" cap="none"/>
          </a:p>
        </p:txBody>
      </p:sp>
      <p:sp>
        <p:nvSpPr>
          <p:cNvPr id="466" name="Google Shape;466;p21"/>
          <p:cNvSpPr/>
          <p:nvPr/>
        </p:nvSpPr>
        <p:spPr>
          <a:xfrm>
            <a:off x="7614761" y="3338155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 dan autoriti murid</a:t>
            </a:r>
            <a:endParaRPr sz="1850" b="0" i="0" u="none" strike="noStrike" cap="none"/>
          </a:p>
        </p:txBody>
      </p:sp>
      <p:sp>
        <p:nvSpPr>
          <p:cNvPr id="467" name="Google Shape;467;p21"/>
          <p:cNvSpPr/>
          <p:nvPr/>
        </p:nvSpPr>
        <p:spPr>
          <a:xfrm>
            <a:off x="7614761" y="3804880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Arahan Yesus untuk pelayanan</a:t>
            </a:r>
            <a:endParaRPr sz="1850" b="0" i="0" u="none" strike="noStrike" cap="none"/>
          </a:p>
        </p:txBody>
      </p:sp>
      <p:sp>
        <p:nvSpPr>
          <p:cNvPr id="468" name="Google Shape;468;p21"/>
          <p:cNvSpPr/>
          <p:nvPr/>
        </p:nvSpPr>
        <p:spPr>
          <a:xfrm>
            <a:off x="7614761" y="4271605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Respons terhadap Injil</a:t>
            </a:r>
            <a:endParaRPr sz="1850" b="0" i="0" u="none" strike="noStrike" cap="none"/>
          </a:p>
        </p:txBody>
      </p:sp>
      <p:sp>
        <p:nvSpPr>
          <p:cNvPr id="469" name="Google Shape;469;p21"/>
          <p:cNvSpPr/>
          <p:nvPr/>
        </p:nvSpPr>
        <p:spPr>
          <a:xfrm>
            <a:off x="7614761" y="4738330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Aplikasi moden pelajaran ini</a:t>
            </a:r>
            <a:endParaRPr sz="1850" b="0" i="0" u="none" strike="noStrike" cap="none"/>
          </a:p>
        </p:txBody>
      </p:sp>
      <p:sp>
        <p:nvSpPr>
          <p:cNvPr id="470" name="Google Shape;470;p21"/>
          <p:cNvSpPr/>
          <p:nvPr/>
        </p:nvSpPr>
        <p:spPr>
          <a:xfrm>
            <a:off x="7614761" y="5205055"/>
            <a:ext cx="6185535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Nilai-nilai untuk dicontohi</a:t>
            </a:r>
            <a:endParaRPr sz="1850" b="0" i="0" u="none" strike="noStrike" cap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2"/>
          <p:cNvSpPr/>
          <p:nvPr/>
        </p:nvSpPr>
        <p:spPr>
          <a:xfrm>
            <a:off x="473631" y="373618"/>
            <a:ext cx="11563694" cy="39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2500"/>
              <a:buFont typeface="Arial"/>
              <a:buNone/>
            </a:pPr>
            <a:r>
              <a:rPr lang="en-US" sz="32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Ilustrasi</a:t>
            </a:r>
            <a:r>
              <a:rPr lang="en-US" sz="32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Kreatif</a:t>
            </a:r>
            <a:r>
              <a:rPr lang="en-US" sz="32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2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Aplikasi</a:t>
            </a:r>
            <a:r>
              <a:rPr lang="en-US" sz="32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Modern</a:t>
            </a:r>
            <a:endParaRPr sz="3200" b="1" i="0" u="none" strike="noStrike" cap="none" dirty="0"/>
          </a:p>
        </p:txBody>
      </p:sp>
      <p:pic>
        <p:nvPicPr>
          <p:cNvPr id="477" name="Google Shape;477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631" y="1042154"/>
            <a:ext cx="3383042" cy="2090857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22"/>
          <p:cNvSpPr/>
          <p:nvPr/>
        </p:nvSpPr>
        <p:spPr>
          <a:xfrm>
            <a:off x="4025741" y="1042154"/>
            <a:ext cx="6455740" cy="39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Pelayanan</a:t>
            </a:r>
            <a:r>
              <a:rPr lang="en-US" sz="36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Kesihatan</a:t>
            </a:r>
            <a:endParaRPr sz="3600" b="1" i="0" u="none" strike="noStrike" cap="none" dirty="0"/>
          </a:p>
        </p:txBody>
      </p:sp>
      <p:sp>
        <p:nvSpPr>
          <p:cNvPr id="479" name="Google Shape;479;p22"/>
          <p:cNvSpPr/>
          <p:nvPr/>
        </p:nvSpPr>
        <p:spPr>
          <a:xfrm>
            <a:off x="4025741" y="1560083"/>
            <a:ext cx="10131028" cy="656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05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Melawat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dan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mendoakan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orang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sakit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di hospital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rumah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0" i="0" u="none" strike="noStrike" cap="none" dirty="0"/>
          </a:p>
        </p:txBody>
      </p:sp>
      <p:pic>
        <p:nvPicPr>
          <p:cNvPr id="480" name="Google Shape;480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631" y="3403640"/>
            <a:ext cx="3383042" cy="2090857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2"/>
          <p:cNvSpPr/>
          <p:nvPr/>
        </p:nvSpPr>
        <p:spPr>
          <a:xfrm>
            <a:off x="4025741" y="3403640"/>
            <a:ext cx="9267178" cy="41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Pelayanan</a:t>
            </a:r>
            <a:r>
              <a:rPr lang="en-US" sz="36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Pendidikan</a:t>
            </a:r>
            <a:endParaRPr sz="3600" b="1" i="0" u="none" strike="noStrike" cap="none" dirty="0"/>
          </a:p>
        </p:txBody>
      </p:sp>
      <p:sp>
        <p:nvSpPr>
          <p:cNvPr id="482" name="Google Shape;482;p22"/>
          <p:cNvSpPr/>
          <p:nvPr/>
        </p:nvSpPr>
        <p:spPr>
          <a:xfrm>
            <a:off x="4025740" y="3950707"/>
            <a:ext cx="10727489" cy="656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05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Membantu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rakan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kesulitan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dalam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pelajaran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atau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kehidupan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0" i="0" u="none" strike="noStrike" cap="none" dirty="0"/>
          </a:p>
        </p:txBody>
      </p:sp>
      <p:pic>
        <p:nvPicPr>
          <p:cNvPr id="483" name="Google Shape;483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3631" y="5765125"/>
            <a:ext cx="3383042" cy="2090857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22"/>
          <p:cNvSpPr/>
          <p:nvPr/>
        </p:nvSpPr>
        <p:spPr>
          <a:xfrm>
            <a:off x="4025741" y="5765125"/>
            <a:ext cx="8011584" cy="59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25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Pelayanan</a:t>
            </a:r>
            <a:r>
              <a:rPr lang="en-US" sz="3600" b="1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Komuniti</a:t>
            </a:r>
            <a:endParaRPr sz="3600" b="1" i="0" u="none" strike="noStrike" cap="none" dirty="0"/>
          </a:p>
        </p:txBody>
      </p:sp>
      <p:sp>
        <p:nvSpPr>
          <p:cNvPr id="485" name="Google Shape;485;p22"/>
          <p:cNvSpPr/>
          <p:nvPr/>
        </p:nvSpPr>
        <p:spPr>
          <a:xfrm>
            <a:off x="4025740" y="6325195"/>
            <a:ext cx="11075507" cy="86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05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Berkhidmat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golongan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kurang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bernasib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baik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endParaRPr lang="en-US" sz="2800" dirty="0">
              <a:solidFill>
                <a:srgbClr val="432338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05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kawasan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anda</a:t>
            </a:r>
            <a:r>
              <a:rPr lang="en-US" sz="280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b="0" i="0" u="none" strike="noStrike" cap="non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4"/>
          <p:cNvSpPr/>
          <p:nvPr/>
        </p:nvSpPr>
        <p:spPr>
          <a:xfrm>
            <a:off x="837724" y="1176457"/>
            <a:ext cx="5996583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Rumusan</a:t>
            </a: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Pengajaran</a:t>
            </a:r>
            <a:endParaRPr sz="4400" b="1" i="0" u="none" strike="noStrike" cap="none" dirty="0"/>
          </a:p>
        </p:txBody>
      </p:sp>
      <p:sp>
        <p:nvSpPr>
          <p:cNvPr id="499" name="Google Shape;499;p24"/>
          <p:cNvSpPr/>
          <p:nvPr/>
        </p:nvSpPr>
        <p:spPr>
          <a:xfrm>
            <a:off x="837724" y="2359223"/>
            <a:ext cx="2159079" cy="1357193"/>
          </a:xfrm>
          <a:prstGeom prst="roundRect">
            <a:avLst>
              <a:gd name="adj" fmla="val 740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0" name="Google Shape;500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8909" y="2827377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4"/>
          <p:cNvSpPr/>
          <p:nvPr/>
        </p:nvSpPr>
        <p:spPr>
          <a:xfrm>
            <a:off x="3236119" y="2598539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 &amp; Autoriti</a:t>
            </a:r>
            <a:endParaRPr sz="2200" b="0" i="0" u="none" strike="noStrike" cap="none"/>
          </a:p>
        </p:txBody>
      </p:sp>
      <p:sp>
        <p:nvSpPr>
          <p:cNvPr id="502" name="Google Shape;502;p24"/>
          <p:cNvSpPr/>
          <p:nvPr/>
        </p:nvSpPr>
        <p:spPr>
          <a:xfrm>
            <a:off x="3236119" y="3094077"/>
            <a:ext cx="8712496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Tuhan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memberikan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orang yang Dia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panggil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  <p:sp>
        <p:nvSpPr>
          <p:cNvPr id="503" name="Google Shape;503;p24"/>
          <p:cNvSpPr/>
          <p:nvPr/>
        </p:nvSpPr>
        <p:spPr>
          <a:xfrm>
            <a:off x="3116461" y="3701177"/>
            <a:ext cx="10556558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4"/>
          <p:cNvSpPr/>
          <p:nvPr/>
        </p:nvSpPr>
        <p:spPr>
          <a:xfrm>
            <a:off x="837724" y="3836075"/>
            <a:ext cx="4318278" cy="1357193"/>
          </a:xfrm>
          <a:prstGeom prst="roundRect">
            <a:avLst>
              <a:gd name="adj" fmla="val 7408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5" name="Google Shape;505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8568" y="4304228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4"/>
          <p:cNvSpPr/>
          <p:nvPr/>
        </p:nvSpPr>
        <p:spPr>
          <a:xfrm>
            <a:off x="5395317" y="4075390"/>
            <a:ext cx="2816185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Misi Penting</a:t>
            </a:r>
            <a:endParaRPr sz="2200" b="0" i="0" u="none" strike="noStrike" cap="none"/>
          </a:p>
        </p:txBody>
      </p:sp>
      <p:sp>
        <p:nvSpPr>
          <p:cNvPr id="507" name="Google Shape;507;p24"/>
          <p:cNvSpPr/>
          <p:nvPr/>
        </p:nvSpPr>
        <p:spPr>
          <a:xfrm>
            <a:off x="5395316" y="4570928"/>
            <a:ext cx="8791531" cy="38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Kita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diutus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untuk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memberitakan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kerajaan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Allah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melalui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kata dan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perbuatan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  <p:sp>
        <p:nvSpPr>
          <p:cNvPr id="508" name="Google Shape;508;p24"/>
          <p:cNvSpPr/>
          <p:nvPr/>
        </p:nvSpPr>
        <p:spPr>
          <a:xfrm>
            <a:off x="5275659" y="5178028"/>
            <a:ext cx="8397359" cy="15240"/>
          </a:xfrm>
          <a:prstGeom prst="roundRect">
            <a:avLst>
              <a:gd name="adj" fmla="val 659712"/>
            </a:avLst>
          </a:prstGeom>
          <a:solidFill>
            <a:srgbClr val="DFB8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4"/>
          <p:cNvSpPr/>
          <p:nvPr/>
        </p:nvSpPr>
        <p:spPr>
          <a:xfrm>
            <a:off x="837724" y="5312926"/>
            <a:ext cx="6477476" cy="1740218"/>
          </a:xfrm>
          <a:prstGeom prst="roundRect">
            <a:avLst>
              <a:gd name="adj" fmla="val 5777"/>
            </a:avLst>
          </a:prstGeom>
          <a:solidFill>
            <a:srgbClr val="F9D2EB"/>
          </a:solidFill>
          <a:ln w="9525" cap="flat" cmpd="sng">
            <a:solidFill>
              <a:srgbClr val="DFB8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0" name="Google Shape;510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8107" y="5972651"/>
            <a:ext cx="336590" cy="42076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4"/>
          <p:cNvSpPr/>
          <p:nvPr/>
        </p:nvSpPr>
        <p:spPr>
          <a:xfrm>
            <a:off x="7554516" y="5552242"/>
            <a:ext cx="3704630" cy="35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Panggilan Untuk Melayani</a:t>
            </a:r>
            <a:endParaRPr sz="2200" b="0" i="0" u="none" strike="noStrike" cap="none"/>
          </a:p>
        </p:txBody>
      </p:sp>
      <p:sp>
        <p:nvSpPr>
          <p:cNvPr id="512" name="Google Shape;512;p24"/>
          <p:cNvSpPr/>
          <p:nvPr/>
        </p:nvSpPr>
        <p:spPr>
          <a:xfrm>
            <a:off x="7554516" y="6047780"/>
            <a:ext cx="7075884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Kita juga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dipanggil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untuk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melayani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orang lain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rendah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hati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25"/>
          <p:cNvSpPr/>
          <p:nvPr/>
        </p:nvSpPr>
        <p:spPr>
          <a:xfrm>
            <a:off x="6324124" y="1895832"/>
            <a:ext cx="7367349" cy="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71A2D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Ayat Renungan &amp; </a:t>
            </a:r>
            <a:r>
              <a:rPr lang="en-US" sz="4400" b="1" i="0" u="none" strike="noStrike" cap="none" dirty="0" err="1">
                <a:solidFill>
                  <a:srgbClr val="371A2D"/>
                </a:solidFill>
                <a:latin typeface="Arial"/>
                <a:ea typeface="Arial"/>
                <a:cs typeface="Arial"/>
                <a:sym typeface="Arial"/>
              </a:rPr>
              <a:t>Penutup</a:t>
            </a:r>
            <a:endParaRPr sz="4400" b="1" i="0" u="none" strike="noStrike" cap="none" dirty="0"/>
          </a:p>
        </p:txBody>
      </p:sp>
      <p:sp>
        <p:nvSpPr>
          <p:cNvPr id="520" name="Google Shape;520;p25"/>
          <p:cNvSpPr/>
          <p:nvPr/>
        </p:nvSpPr>
        <p:spPr>
          <a:xfrm>
            <a:off x="6683097" y="3228023"/>
            <a:ext cx="7109579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"Ia menyuruh mereka memberitakan Kerajaan Allah dan menyembuhkan orang sakit." - Lukas 9:2</a:t>
            </a:r>
            <a:endParaRPr sz="1850" b="0" i="0" u="none" strike="noStrike" cap="none"/>
          </a:p>
        </p:txBody>
      </p:sp>
      <p:sp>
        <p:nvSpPr>
          <p:cNvPr id="521" name="Google Shape;521;p25"/>
          <p:cNvSpPr/>
          <p:nvPr/>
        </p:nvSpPr>
        <p:spPr>
          <a:xfrm>
            <a:off x="6324124" y="2958822"/>
            <a:ext cx="30480" cy="1304449"/>
          </a:xfrm>
          <a:prstGeom prst="rect">
            <a:avLst/>
          </a:prstGeom>
          <a:solidFill>
            <a:srgbClr val="E851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5"/>
          <p:cNvSpPr/>
          <p:nvPr/>
        </p:nvSpPr>
        <p:spPr>
          <a:xfrm>
            <a:off x="6324124" y="4532471"/>
            <a:ext cx="8156151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Yesus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masih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memanggil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kita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hari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ini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 Dia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memberikan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kita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kuasa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melalui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Roh Kudus. Kita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semua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boleh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menjadi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murid-Nya yang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berkesan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  <p:sp>
        <p:nvSpPr>
          <p:cNvPr id="523" name="Google Shape;523;p25"/>
          <p:cNvSpPr/>
          <p:nvPr/>
        </p:nvSpPr>
        <p:spPr>
          <a:xfrm>
            <a:off x="6324124" y="5567720"/>
            <a:ext cx="7468553" cy="76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162"/>
              </a:lnSpc>
              <a:spcBef>
                <a:spcPts val="0"/>
              </a:spcBef>
              <a:spcAft>
                <a:spcPts val="0"/>
              </a:spcAft>
              <a:buClr>
                <a:srgbClr val="432338"/>
              </a:buClr>
              <a:buSzPts val="1850"/>
              <a:buFont typeface="Arial"/>
              <a:buNone/>
            </a:pP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Marilah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kita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pergi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keyakinan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memberitakan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kasih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Tuhan dan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membawa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pemulihan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 dunia yang </a:t>
            </a:r>
            <a:r>
              <a:rPr lang="en-US" sz="1850" b="0" i="0" u="none" strike="noStrike" cap="none" dirty="0" err="1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hancur</a:t>
            </a:r>
            <a:r>
              <a:rPr lang="en-US" sz="1850" b="0" i="0" u="none" strike="noStrike" cap="none" dirty="0">
                <a:solidFill>
                  <a:srgbClr val="43233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50" b="0" i="0" u="none" strike="noStrike" cap="non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1158</Words>
  <Application>Microsoft Office PowerPoint</Application>
  <PresentationFormat>Custom</PresentationFormat>
  <Paragraphs>218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Rikho Jafry</cp:lastModifiedBy>
  <cp:revision>11</cp:revision>
  <dcterms:created xsi:type="dcterms:W3CDTF">2025-05-08T02:05:24Z</dcterms:created>
  <dcterms:modified xsi:type="dcterms:W3CDTF">2026-01-26T02:51:27Z</dcterms:modified>
</cp:coreProperties>
</file>