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4630400" cy="8229600"/>
  <p:notesSz cx="8229600" cy="14630400"/>
  <p:embeddedFontLst>
    <p:embeddedFont>
      <p:font typeface="Fraunces ExtraBold" panose="020B0604020202020204" charset="0"/>
      <p:bold r:id="rId28"/>
      <p:boldItalic r:id="rId29"/>
    </p:embeddedFont>
    <p:embeddedFont>
      <p:font typeface="Nobile" panose="020B0604020202020204" charset="0"/>
      <p:bold r:id="rId30"/>
      <p:boldItalic r:id="rId31"/>
    </p:embeddedFont>
    <p:embeddedFont>
      <p:font typeface="Nobile Medium"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jjy611pGmbGl1ja6CHcNy2qKgSF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t>‹#›</a:t>
            </a:fld>
            <a:endParaRPr sz="1200" b="0" i="0" u="none" strike="noStrike" cap="non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9" name="Google Shape;42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6" name="Google Shape;56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2" name="Google Shape;592;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1 master">
  <p:cSld name="Slide 1 master">
    <p:bg>
      <p:bgPr>
        <a:solidFill>
          <a:srgbClr val="000000"/>
        </a:solidFill>
        <a:effectLst/>
      </p:bgPr>
    </p:bg>
    <p:spTree>
      <p:nvGrpSpPr>
        <p:cNvPr id="1" name="Shape 10"/>
        <p:cNvGrpSpPr/>
        <p:nvPr/>
      </p:nvGrpSpPr>
      <p:grpSpPr>
        <a:xfrm>
          <a:off x="0" y="0"/>
          <a:ext cx="0" cy="0"/>
          <a:chOff x="0" y="0"/>
          <a:chExt cx="0" cy="0"/>
        </a:xfrm>
      </p:grpSpPr>
      <p:sp>
        <p:nvSpPr>
          <p:cNvPr id="11" name="Google Shape;11;p27"/>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7"/>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2 master">
  <p:cSld name="Slide 2 master">
    <p:bg>
      <p:bgPr>
        <a:solidFill>
          <a:srgbClr val="000000"/>
        </a:solidFill>
        <a:effectLst/>
      </p:bgPr>
    </p:bg>
    <p:spTree>
      <p:nvGrpSpPr>
        <p:cNvPr id="1" name="Shape 13"/>
        <p:cNvGrpSpPr/>
        <p:nvPr/>
      </p:nvGrpSpPr>
      <p:grpSpPr>
        <a:xfrm>
          <a:off x="0" y="0"/>
          <a:ext cx="0" cy="0"/>
          <a:chOff x="0" y="0"/>
          <a:chExt cx="0" cy="0"/>
        </a:xfrm>
      </p:grpSpPr>
      <p:sp>
        <p:nvSpPr>
          <p:cNvPr id="14" name="Google Shape;14;p28"/>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8"/>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3 master">
  <p:cSld name="Slide 3 master">
    <p:bg>
      <p:bgPr>
        <a:solidFill>
          <a:srgbClr val="000000"/>
        </a:solidFill>
        <a:effectLst/>
      </p:bgPr>
    </p:bg>
    <p:spTree>
      <p:nvGrpSpPr>
        <p:cNvPr id="1" name="Shape 16"/>
        <p:cNvGrpSpPr/>
        <p:nvPr/>
      </p:nvGrpSpPr>
      <p:grpSpPr>
        <a:xfrm>
          <a:off x="0" y="0"/>
          <a:ext cx="0" cy="0"/>
          <a:chOff x="0" y="0"/>
          <a:chExt cx="0" cy="0"/>
        </a:xfrm>
      </p:grpSpPr>
      <p:sp>
        <p:nvSpPr>
          <p:cNvPr id="17" name="Google Shape;17;p29"/>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9"/>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4 master">
  <p:cSld name="Slide 4 master">
    <p:bg>
      <p:bgPr>
        <a:solidFill>
          <a:srgbClr val="000000"/>
        </a:solidFill>
        <a:effectLst/>
      </p:bgPr>
    </p:bg>
    <p:spTree>
      <p:nvGrpSpPr>
        <p:cNvPr id="1" name="Shape 19"/>
        <p:cNvGrpSpPr/>
        <p:nvPr/>
      </p:nvGrpSpPr>
      <p:grpSpPr>
        <a:xfrm>
          <a:off x="0" y="0"/>
          <a:ext cx="0" cy="0"/>
          <a:chOff x="0" y="0"/>
          <a:chExt cx="0" cy="0"/>
        </a:xfrm>
      </p:grpSpPr>
      <p:sp>
        <p:nvSpPr>
          <p:cNvPr id="20" name="Google Shape;20;p30"/>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0"/>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5 master">
  <p:cSld name="Slide 5 master">
    <p:bg>
      <p:bgPr>
        <a:solidFill>
          <a:srgbClr val="000000"/>
        </a:solidFill>
        <a:effectLst/>
      </p:bgPr>
    </p:bg>
    <p:spTree>
      <p:nvGrpSpPr>
        <p:cNvPr id="1" name="Shape 22"/>
        <p:cNvGrpSpPr/>
        <p:nvPr/>
      </p:nvGrpSpPr>
      <p:grpSpPr>
        <a:xfrm>
          <a:off x="0" y="0"/>
          <a:ext cx="0" cy="0"/>
          <a:chOff x="0" y="0"/>
          <a:chExt cx="0" cy="0"/>
        </a:xfrm>
      </p:grpSpPr>
      <p:sp>
        <p:nvSpPr>
          <p:cNvPr id="23" name="Google Shape;23;p31"/>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1"/>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6 master">
  <p:cSld name="Slide 6 master">
    <p:bg>
      <p:bgPr>
        <a:solidFill>
          <a:srgbClr val="000000"/>
        </a:solidFill>
        <a:effectLst/>
      </p:bgPr>
    </p:bg>
    <p:spTree>
      <p:nvGrpSpPr>
        <p:cNvPr id="1" name="Shape 25"/>
        <p:cNvGrpSpPr/>
        <p:nvPr/>
      </p:nvGrpSpPr>
      <p:grpSpPr>
        <a:xfrm>
          <a:off x="0" y="0"/>
          <a:ext cx="0" cy="0"/>
          <a:chOff x="0" y="0"/>
          <a:chExt cx="0" cy="0"/>
        </a:xfrm>
      </p:grpSpPr>
      <p:sp>
        <p:nvSpPr>
          <p:cNvPr id="26" name="Google Shape;26;p32"/>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2"/>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7 master">
  <p:cSld name="Slide 7 master">
    <p:bg>
      <p:bgPr>
        <a:solidFill>
          <a:srgbClr val="000000"/>
        </a:solidFill>
        <a:effectLst/>
      </p:bgPr>
    </p:bg>
    <p:spTree>
      <p:nvGrpSpPr>
        <p:cNvPr id="1" name="Shape 28"/>
        <p:cNvGrpSpPr/>
        <p:nvPr/>
      </p:nvGrpSpPr>
      <p:grpSpPr>
        <a:xfrm>
          <a:off x="0" y="0"/>
          <a:ext cx="0" cy="0"/>
          <a:chOff x="0" y="0"/>
          <a:chExt cx="0" cy="0"/>
        </a:xfrm>
      </p:grpSpPr>
      <p:sp>
        <p:nvSpPr>
          <p:cNvPr id="29" name="Google Shape;29;p33"/>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3"/>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8 master">
  <p:cSld name="Slide 8 master">
    <p:bg>
      <p:bgPr>
        <a:solidFill>
          <a:srgbClr val="000000"/>
        </a:solidFill>
        <a:effectLst/>
      </p:bgPr>
    </p:bg>
    <p:spTree>
      <p:nvGrpSpPr>
        <p:cNvPr id="1" name="Shape 31"/>
        <p:cNvGrpSpPr/>
        <p:nvPr/>
      </p:nvGrpSpPr>
      <p:grpSpPr>
        <a:xfrm>
          <a:off x="0" y="0"/>
          <a:ext cx="0" cy="0"/>
          <a:chOff x="0" y="0"/>
          <a:chExt cx="0" cy="0"/>
        </a:xfrm>
      </p:grpSpPr>
      <p:sp>
        <p:nvSpPr>
          <p:cNvPr id="32" name="Google Shape;32;p34"/>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4"/>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9 master">
  <p:cSld name="Slide 9 master">
    <p:bg>
      <p:bgPr>
        <a:solidFill>
          <a:srgbClr val="000000"/>
        </a:solidFill>
        <a:effectLst/>
      </p:bgPr>
    </p:bg>
    <p:spTree>
      <p:nvGrpSpPr>
        <p:cNvPr id="1" name="Shape 34"/>
        <p:cNvGrpSpPr/>
        <p:nvPr/>
      </p:nvGrpSpPr>
      <p:grpSpPr>
        <a:xfrm>
          <a:off x="0" y="0"/>
          <a:ext cx="0" cy="0"/>
          <a:chOff x="0" y="0"/>
          <a:chExt cx="0" cy="0"/>
        </a:xfrm>
      </p:grpSpPr>
      <p:sp>
        <p:nvSpPr>
          <p:cNvPr id="35" name="Google Shape;35;p35"/>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5"/>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10 master">
  <p:cSld name="Slide 10 master">
    <p:bg>
      <p:bgPr>
        <a:solidFill>
          <a:srgbClr val="000000"/>
        </a:solidFill>
        <a:effectLst/>
      </p:bgPr>
    </p:bg>
    <p:spTree>
      <p:nvGrpSpPr>
        <p:cNvPr id="1" name="Shape 37"/>
        <p:cNvGrpSpPr/>
        <p:nvPr/>
      </p:nvGrpSpPr>
      <p:grpSpPr>
        <a:xfrm>
          <a:off x="0" y="0"/>
          <a:ext cx="0" cy="0"/>
          <a:chOff x="0" y="0"/>
          <a:chExt cx="0" cy="0"/>
        </a:xfrm>
      </p:grpSpPr>
      <p:sp>
        <p:nvSpPr>
          <p:cNvPr id="38" name="Google Shape;38;p36"/>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6"/>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11 master">
  <p:cSld name="Slide 11 master">
    <p:bg>
      <p:bgPr>
        <a:solidFill>
          <a:srgbClr val="000000"/>
        </a:solidFill>
        <a:effectLst/>
      </p:bgPr>
    </p:bg>
    <p:spTree>
      <p:nvGrpSpPr>
        <p:cNvPr id="1" name="Shape 40"/>
        <p:cNvGrpSpPr/>
        <p:nvPr/>
      </p:nvGrpSpPr>
      <p:grpSpPr>
        <a:xfrm>
          <a:off x="0" y="0"/>
          <a:ext cx="0" cy="0"/>
          <a:chOff x="0" y="0"/>
          <a:chExt cx="0" cy="0"/>
        </a:xfrm>
      </p:grpSpPr>
      <p:sp>
        <p:nvSpPr>
          <p:cNvPr id="41" name="Google Shape;41;p37"/>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7"/>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12 master">
  <p:cSld name="Slide 12 master">
    <p:bg>
      <p:bgPr>
        <a:solidFill>
          <a:srgbClr val="000000"/>
        </a:solidFill>
        <a:effectLst/>
      </p:bgPr>
    </p:bg>
    <p:spTree>
      <p:nvGrpSpPr>
        <p:cNvPr id="1" name="Shape 43"/>
        <p:cNvGrpSpPr/>
        <p:nvPr/>
      </p:nvGrpSpPr>
      <p:grpSpPr>
        <a:xfrm>
          <a:off x="0" y="0"/>
          <a:ext cx="0" cy="0"/>
          <a:chOff x="0" y="0"/>
          <a:chExt cx="0" cy="0"/>
        </a:xfrm>
      </p:grpSpPr>
      <p:sp>
        <p:nvSpPr>
          <p:cNvPr id="44" name="Google Shape;44;p38"/>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8"/>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13 master">
  <p:cSld name="Slide 13 master">
    <p:bg>
      <p:bgPr>
        <a:solidFill>
          <a:srgbClr val="000000"/>
        </a:solidFill>
        <a:effectLst/>
      </p:bgPr>
    </p:bg>
    <p:spTree>
      <p:nvGrpSpPr>
        <p:cNvPr id="1" name="Shape 46"/>
        <p:cNvGrpSpPr/>
        <p:nvPr/>
      </p:nvGrpSpPr>
      <p:grpSpPr>
        <a:xfrm>
          <a:off x="0" y="0"/>
          <a:ext cx="0" cy="0"/>
          <a:chOff x="0" y="0"/>
          <a:chExt cx="0" cy="0"/>
        </a:xfrm>
      </p:grpSpPr>
      <p:sp>
        <p:nvSpPr>
          <p:cNvPr id="47" name="Google Shape;47;p39"/>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9"/>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14 master">
  <p:cSld name="Slide 14 master">
    <p:bg>
      <p:bgPr>
        <a:solidFill>
          <a:srgbClr val="000000"/>
        </a:solidFill>
        <a:effectLst/>
      </p:bgPr>
    </p:bg>
    <p:spTree>
      <p:nvGrpSpPr>
        <p:cNvPr id="1" name="Shape 49"/>
        <p:cNvGrpSpPr/>
        <p:nvPr/>
      </p:nvGrpSpPr>
      <p:grpSpPr>
        <a:xfrm>
          <a:off x="0" y="0"/>
          <a:ext cx="0" cy="0"/>
          <a:chOff x="0" y="0"/>
          <a:chExt cx="0" cy="0"/>
        </a:xfrm>
      </p:grpSpPr>
      <p:sp>
        <p:nvSpPr>
          <p:cNvPr id="50" name="Google Shape;50;p40"/>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0"/>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15 master">
  <p:cSld name="Slide 15 master">
    <p:bg>
      <p:bgPr>
        <a:solidFill>
          <a:srgbClr val="000000"/>
        </a:solidFill>
        <a:effectLst/>
      </p:bgPr>
    </p:bg>
    <p:spTree>
      <p:nvGrpSpPr>
        <p:cNvPr id="1" name="Shape 52"/>
        <p:cNvGrpSpPr/>
        <p:nvPr/>
      </p:nvGrpSpPr>
      <p:grpSpPr>
        <a:xfrm>
          <a:off x="0" y="0"/>
          <a:ext cx="0" cy="0"/>
          <a:chOff x="0" y="0"/>
          <a:chExt cx="0" cy="0"/>
        </a:xfrm>
      </p:grpSpPr>
      <p:sp>
        <p:nvSpPr>
          <p:cNvPr id="53" name="Google Shape;53;p41"/>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1"/>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16 master">
  <p:cSld name="Slide 16 master">
    <p:bg>
      <p:bgPr>
        <a:solidFill>
          <a:srgbClr val="000000"/>
        </a:solidFill>
        <a:effectLst/>
      </p:bgPr>
    </p:bg>
    <p:spTree>
      <p:nvGrpSpPr>
        <p:cNvPr id="1" name="Shape 55"/>
        <p:cNvGrpSpPr/>
        <p:nvPr/>
      </p:nvGrpSpPr>
      <p:grpSpPr>
        <a:xfrm>
          <a:off x="0" y="0"/>
          <a:ext cx="0" cy="0"/>
          <a:chOff x="0" y="0"/>
          <a:chExt cx="0" cy="0"/>
        </a:xfrm>
      </p:grpSpPr>
      <p:sp>
        <p:nvSpPr>
          <p:cNvPr id="56" name="Google Shape;56;p42"/>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2"/>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17 master">
  <p:cSld name="Slide 17 master">
    <p:bg>
      <p:bgPr>
        <a:solidFill>
          <a:srgbClr val="000000"/>
        </a:solidFill>
        <a:effectLst/>
      </p:bgPr>
    </p:bg>
    <p:spTree>
      <p:nvGrpSpPr>
        <p:cNvPr id="1" name="Shape 58"/>
        <p:cNvGrpSpPr/>
        <p:nvPr/>
      </p:nvGrpSpPr>
      <p:grpSpPr>
        <a:xfrm>
          <a:off x="0" y="0"/>
          <a:ext cx="0" cy="0"/>
          <a:chOff x="0" y="0"/>
          <a:chExt cx="0" cy="0"/>
        </a:xfrm>
      </p:grpSpPr>
      <p:sp>
        <p:nvSpPr>
          <p:cNvPr id="59" name="Google Shape;59;p43"/>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3"/>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18 master">
  <p:cSld name="Slide 18 master">
    <p:bg>
      <p:bgPr>
        <a:solidFill>
          <a:srgbClr val="000000"/>
        </a:solidFill>
        <a:effectLst/>
      </p:bgPr>
    </p:bg>
    <p:spTree>
      <p:nvGrpSpPr>
        <p:cNvPr id="1" name="Shape 61"/>
        <p:cNvGrpSpPr/>
        <p:nvPr/>
      </p:nvGrpSpPr>
      <p:grpSpPr>
        <a:xfrm>
          <a:off x="0" y="0"/>
          <a:ext cx="0" cy="0"/>
          <a:chOff x="0" y="0"/>
          <a:chExt cx="0" cy="0"/>
        </a:xfrm>
      </p:grpSpPr>
      <p:sp>
        <p:nvSpPr>
          <p:cNvPr id="62" name="Google Shape;62;p44"/>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4"/>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19 master">
  <p:cSld name="Slide 19 master">
    <p:bg>
      <p:bgPr>
        <a:solidFill>
          <a:srgbClr val="000000"/>
        </a:solidFill>
        <a:effectLst/>
      </p:bgPr>
    </p:bg>
    <p:spTree>
      <p:nvGrpSpPr>
        <p:cNvPr id="1" name="Shape 64"/>
        <p:cNvGrpSpPr/>
        <p:nvPr/>
      </p:nvGrpSpPr>
      <p:grpSpPr>
        <a:xfrm>
          <a:off x="0" y="0"/>
          <a:ext cx="0" cy="0"/>
          <a:chOff x="0" y="0"/>
          <a:chExt cx="0" cy="0"/>
        </a:xfrm>
      </p:grpSpPr>
      <p:sp>
        <p:nvSpPr>
          <p:cNvPr id="65" name="Google Shape;65;p45"/>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5"/>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20 master">
  <p:cSld name="Slide 20 master">
    <p:bg>
      <p:bgPr>
        <a:solidFill>
          <a:srgbClr val="000000"/>
        </a:solidFill>
        <a:effectLst/>
      </p:bgPr>
    </p:bg>
    <p:spTree>
      <p:nvGrpSpPr>
        <p:cNvPr id="1" name="Shape 67"/>
        <p:cNvGrpSpPr/>
        <p:nvPr/>
      </p:nvGrpSpPr>
      <p:grpSpPr>
        <a:xfrm>
          <a:off x="0" y="0"/>
          <a:ext cx="0" cy="0"/>
          <a:chOff x="0" y="0"/>
          <a:chExt cx="0" cy="0"/>
        </a:xfrm>
      </p:grpSpPr>
      <p:sp>
        <p:nvSpPr>
          <p:cNvPr id="68" name="Google Shape;68;p46"/>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6"/>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21 master">
  <p:cSld name="Slide 21 master">
    <p:bg>
      <p:bgPr>
        <a:solidFill>
          <a:srgbClr val="000000"/>
        </a:solidFill>
        <a:effectLst/>
      </p:bgPr>
    </p:bg>
    <p:spTree>
      <p:nvGrpSpPr>
        <p:cNvPr id="1" name="Shape 70"/>
        <p:cNvGrpSpPr/>
        <p:nvPr/>
      </p:nvGrpSpPr>
      <p:grpSpPr>
        <a:xfrm>
          <a:off x="0" y="0"/>
          <a:ext cx="0" cy="0"/>
          <a:chOff x="0" y="0"/>
          <a:chExt cx="0" cy="0"/>
        </a:xfrm>
      </p:grpSpPr>
      <p:sp>
        <p:nvSpPr>
          <p:cNvPr id="71" name="Google Shape;71;p47"/>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7"/>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22 master">
  <p:cSld name="Slide 22 master">
    <p:bg>
      <p:bgPr>
        <a:solidFill>
          <a:srgbClr val="000000"/>
        </a:solidFill>
        <a:effectLst/>
      </p:bgPr>
    </p:bg>
    <p:spTree>
      <p:nvGrpSpPr>
        <p:cNvPr id="1" name="Shape 73"/>
        <p:cNvGrpSpPr/>
        <p:nvPr/>
      </p:nvGrpSpPr>
      <p:grpSpPr>
        <a:xfrm>
          <a:off x="0" y="0"/>
          <a:ext cx="0" cy="0"/>
          <a:chOff x="0" y="0"/>
          <a:chExt cx="0" cy="0"/>
        </a:xfrm>
      </p:grpSpPr>
      <p:sp>
        <p:nvSpPr>
          <p:cNvPr id="74" name="Google Shape;74;p48"/>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8"/>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lide 23 master">
  <p:cSld name="Slide 23 master">
    <p:bg>
      <p:bgPr>
        <a:solidFill>
          <a:srgbClr val="000000"/>
        </a:solidFill>
        <a:effectLst/>
      </p:bgPr>
    </p:bg>
    <p:spTree>
      <p:nvGrpSpPr>
        <p:cNvPr id="1" name="Shape 76"/>
        <p:cNvGrpSpPr/>
        <p:nvPr/>
      </p:nvGrpSpPr>
      <p:grpSpPr>
        <a:xfrm>
          <a:off x="0" y="0"/>
          <a:ext cx="0" cy="0"/>
          <a:chOff x="0" y="0"/>
          <a:chExt cx="0" cy="0"/>
        </a:xfrm>
      </p:grpSpPr>
      <p:sp>
        <p:nvSpPr>
          <p:cNvPr id="77" name="Google Shape;77;p49"/>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9"/>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 24 master">
  <p:cSld name="Slide 24 master">
    <p:bg>
      <p:bgPr>
        <a:solidFill>
          <a:srgbClr val="000000"/>
        </a:solidFill>
        <a:effectLst/>
      </p:bgPr>
    </p:bg>
    <p:spTree>
      <p:nvGrpSpPr>
        <p:cNvPr id="1" name="Shape 79"/>
        <p:cNvGrpSpPr/>
        <p:nvPr/>
      </p:nvGrpSpPr>
      <p:grpSpPr>
        <a:xfrm>
          <a:off x="0" y="0"/>
          <a:ext cx="0" cy="0"/>
          <a:chOff x="0" y="0"/>
          <a:chExt cx="0" cy="0"/>
        </a:xfrm>
      </p:grpSpPr>
      <p:sp>
        <p:nvSpPr>
          <p:cNvPr id="80" name="Google Shape;80;p50"/>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0"/>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 25 master">
  <p:cSld name="Slide 25 master">
    <p:bg>
      <p:bgPr>
        <a:solidFill>
          <a:srgbClr val="000000"/>
        </a:solidFill>
        <a:effectLst/>
      </p:bgPr>
    </p:bg>
    <p:spTree>
      <p:nvGrpSpPr>
        <p:cNvPr id="1" name="Shape 82"/>
        <p:cNvGrpSpPr/>
        <p:nvPr/>
      </p:nvGrpSpPr>
      <p:grpSpPr>
        <a:xfrm>
          <a:off x="0" y="0"/>
          <a:ext cx="0" cy="0"/>
          <a:chOff x="0" y="0"/>
          <a:chExt cx="0" cy="0"/>
        </a:xfrm>
      </p:grpSpPr>
      <p:sp>
        <p:nvSpPr>
          <p:cNvPr id="83" name="Google Shape;83;p51"/>
          <p:cNvSpPr/>
          <p:nvPr/>
        </p:nvSpPr>
        <p:spPr>
          <a:xfrm>
            <a:off x="0" y="0"/>
            <a:ext cx="14630400" cy="8229600"/>
          </a:xfrm>
          <a:prstGeom prst="rect">
            <a:avLst/>
          </a:prstGeom>
          <a:solidFill>
            <a:srgbClr val="DEE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51"/>
          <p:cNvSpPr/>
          <p:nvPr/>
        </p:nvSpPr>
        <p:spPr>
          <a:xfrm>
            <a:off x="0" y="0"/>
            <a:ext cx="14630400" cy="8229600"/>
          </a:xfrm>
          <a:prstGeom prst="rect">
            <a:avLst/>
          </a:prstGeom>
          <a:solidFill>
            <a:srgbClr val="FAFF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8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17.xml"/><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2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23.xml"/><Relationship Id="rId5" Type="http://schemas.openxmlformats.org/officeDocument/2006/relationships/image" Target="../media/image72.png"/><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92" name="Google Shape;92;p1"/>
          <p:cNvSpPr/>
          <p:nvPr/>
        </p:nvSpPr>
        <p:spPr>
          <a:xfrm>
            <a:off x="791647" y="3229497"/>
            <a:ext cx="7560600" cy="21207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3B4540"/>
              </a:buClr>
              <a:buSzPts val="4450"/>
              <a:buFont typeface="Fraunces ExtraBold"/>
              <a:buNone/>
            </a:pPr>
            <a:r>
              <a:rPr lang="en-US" sz="4450" b="1" i="0" u="none" strike="noStrike" cap="none" dirty="0" err="1">
                <a:solidFill>
                  <a:srgbClr val="3B4540"/>
                </a:solidFill>
                <a:latin typeface="Fraunces ExtraBold"/>
                <a:ea typeface="Fraunces ExtraBold"/>
                <a:cs typeface="Fraunces ExtraBold"/>
                <a:sym typeface="Fraunces ExtraBold"/>
              </a:rPr>
              <a:t>Yesus</a:t>
            </a:r>
            <a:r>
              <a:rPr lang="en-US" sz="4450" b="1" i="0" u="none" strike="noStrike" cap="none" dirty="0">
                <a:solidFill>
                  <a:srgbClr val="3B4540"/>
                </a:solidFill>
                <a:latin typeface="Fraunces ExtraBold"/>
                <a:ea typeface="Fraunces ExtraBold"/>
                <a:cs typeface="Fraunces ExtraBold"/>
                <a:sym typeface="Fraunces ExtraBold"/>
              </a:rPr>
              <a:t> </a:t>
            </a:r>
            <a:r>
              <a:rPr lang="en-US" sz="4450" b="1" i="0" u="none" strike="noStrike" cap="none" dirty="0" err="1">
                <a:solidFill>
                  <a:srgbClr val="3B4540"/>
                </a:solidFill>
                <a:latin typeface="Fraunces ExtraBold"/>
                <a:ea typeface="Fraunces ExtraBold"/>
                <a:cs typeface="Fraunces ExtraBold"/>
                <a:sym typeface="Fraunces ExtraBold"/>
              </a:rPr>
              <a:t>Menyembuhkan</a:t>
            </a:r>
            <a:r>
              <a:rPr lang="en-US" sz="4450" b="1" i="0" u="none" strike="noStrike" cap="none" dirty="0">
                <a:solidFill>
                  <a:srgbClr val="3B4540"/>
                </a:solidFill>
                <a:latin typeface="Fraunces ExtraBold"/>
                <a:ea typeface="Fraunces ExtraBold"/>
                <a:cs typeface="Fraunces ExtraBold"/>
                <a:sym typeface="Fraunces ExtraBold"/>
              </a:rPr>
              <a:t> pada Hari Sabat</a:t>
            </a:r>
            <a:endParaRPr sz="4450" b="0" i="0" u="none" strike="noStrike" cap="none" dirty="0"/>
          </a:p>
        </p:txBody>
      </p:sp>
      <p:sp>
        <p:nvSpPr>
          <p:cNvPr id="93" name="Google Shape;93;p1"/>
          <p:cNvSpPr/>
          <p:nvPr/>
        </p:nvSpPr>
        <p:spPr>
          <a:xfrm>
            <a:off x="791647" y="7227808"/>
            <a:ext cx="361831" cy="361831"/>
          </a:xfrm>
          <a:prstGeom prst="roundRect">
            <a:avLst>
              <a:gd name="adj" fmla="val 25268939"/>
            </a:avLst>
          </a:prstGeom>
          <a:solidFill>
            <a:srgbClr val="205CE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916543" y="7359968"/>
            <a:ext cx="111919" cy="9751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750"/>
              <a:buFont typeface="Nobile Medium"/>
              <a:buNone/>
            </a:pPr>
            <a:r>
              <a:rPr lang="en-US" sz="750" b="0" i="0" u="none" strike="noStrike" cap="none">
                <a:solidFill>
                  <a:srgbClr val="FFFFFF"/>
                </a:solidFill>
                <a:latin typeface="Nobile Medium"/>
                <a:ea typeface="Nobile Medium"/>
                <a:cs typeface="Nobile Medium"/>
                <a:sym typeface="Nobile Medium"/>
              </a:rPr>
              <a:t>33</a:t>
            </a:r>
            <a:endParaRPr sz="750" b="0" i="0" u="none" strike="noStrike" cap="none"/>
          </a:p>
        </p:txBody>
      </p:sp>
      <p:sp>
        <p:nvSpPr>
          <p:cNvPr id="95" name="Google Shape;95;p1"/>
          <p:cNvSpPr/>
          <p:nvPr/>
        </p:nvSpPr>
        <p:spPr>
          <a:xfrm>
            <a:off x="1266484" y="7210900"/>
            <a:ext cx="2719500" cy="396000"/>
          </a:xfrm>
          <a:prstGeom prst="rect">
            <a:avLst/>
          </a:prstGeom>
          <a:noFill/>
          <a:ln>
            <a:noFill/>
          </a:ln>
        </p:spPr>
        <p:txBody>
          <a:bodyPr spcFirstLastPara="1" wrap="square" lIns="0" tIns="0" rIns="0" bIns="0" anchor="t" anchorCtr="0">
            <a:noAutofit/>
          </a:bodyPr>
          <a:lstStyle/>
          <a:p>
            <a:pPr marL="0" marR="0" lvl="0" indent="0" algn="l" rtl="0">
              <a:lnSpc>
                <a:spcPct val="140909"/>
              </a:lnSpc>
              <a:spcBef>
                <a:spcPts val="0"/>
              </a:spcBef>
              <a:spcAft>
                <a:spcPts val="0"/>
              </a:spcAft>
              <a:buClr>
                <a:srgbClr val="405449"/>
              </a:buClr>
              <a:buSzPts val="2200"/>
              <a:buFont typeface="Nobile"/>
              <a:buNone/>
            </a:pPr>
            <a:r>
              <a:rPr lang="en-US" sz="2200" b="1">
                <a:solidFill>
                  <a:srgbClr val="405449"/>
                </a:solidFill>
                <a:latin typeface="Nobile"/>
                <a:ea typeface="Nobile"/>
                <a:cs typeface="Nobile"/>
                <a:sym typeface="Nobile"/>
              </a:rPr>
              <a:t>Pr Rikho Jafry</a:t>
            </a:r>
            <a:endParaRPr sz="2200" b="0" i="0" u="none" strike="noStrike" cap="non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102" name="Google Shape;102;p2"/>
          <p:cNvSpPr/>
          <p:nvPr/>
        </p:nvSpPr>
        <p:spPr>
          <a:xfrm>
            <a:off x="793790" y="799267"/>
            <a:ext cx="6519386"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3B4540"/>
              </a:buClr>
              <a:buSzPts val="4450"/>
              <a:buFont typeface="Fraunces ExtraBold"/>
              <a:buNone/>
            </a:pPr>
            <a:r>
              <a:rPr lang="en-US" sz="4450" b="1" i="0" u="none" strike="noStrike" cap="none" dirty="0" err="1">
                <a:solidFill>
                  <a:srgbClr val="3B4540"/>
                </a:solidFill>
                <a:latin typeface="Fraunces ExtraBold"/>
                <a:ea typeface="Fraunces ExtraBold"/>
                <a:cs typeface="Fraunces ExtraBold"/>
                <a:sym typeface="Fraunces ExtraBold"/>
              </a:rPr>
              <a:t>Objektif</a:t>
            </a:r>
            <a:r>
              <a:rPr lang="en-US" sz="4450" b="1" i="0" u="none" strike="noStrike" cap="none" dirty="0">
                <a:solidFill>
                  <a:srgbClr val="3B4540"/>
                </a:solidFill>
                <a:latin typeface="Fraunces ExtraBold"/>
                <a:ea typeface="Fraunces ExtraBold"/>
                <a:cs typeface="Fraunces ExtraBold"/>
                <a:sym typeface="Fraunces ExtraBold"/>
              </a:rPr>
              <a:t> </a:t>
            </a:r>
            <a:r>
              <a:rPr lang="en-US" sz="4450" b="1" i="0" u="none" strike="noStrike" cap="none" dirty="0" err="1">
                <a:solidFill>
                  <a:srgbClr val="3B4540"/>
                </a:solidFill>
                <a:latin typeface="Fraunces ExtraBold"/>
                <a:ea typeface="Fraunces ExtraBold"/>
                <a:cs typeface="Fraunces ExtraBold"/>
                <a:sym typeface="Fraunces ExtraBold"/>
              </a:rPr>
              <a:t>Pembelajaran</a:t>
            </a:r>
            <a:endParaRPr sz="4450" b="0" i="0" u="none" strike="noStrike" cap="none" dirty="0"/>
          </a:p>
        </p:txBody>
      </p:sp>
      <p:sp>
        <p:nvSpPr>
          <p:cNvPr id="103" name="Google Shape;103;p2"/>
          <p:cNvSpPr/>
          <p:nvPr/>
        </p:nvSpPr>
        <p:spPr>
          <a:xfrm>
            <a:off x="793790" y="1848207"/>
            <a:ext cx="510302" cy="510302"/>
          </a:xfrm>
          <a:prstGeom prst="roundRect">
            <a:avLst>
              <a:gd name="adj" fmla="val 40005"/>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 name="Google Shape;104;p2" descr="preencoded.png"/>
          <p:cNvPicPr preferRelativeResize="0"/>
          <p:nvPr/>
        </p:nvPicPr>
        <p:blipFill rotWithShape="1">
          <a:blip r:embed="rId4">
            <a:alphaModFix/>
          </a:blip>
          <a:srcRect/>
          <a:stretch/>
        </p:blipFill>
        <p:spPr>
          <a:xfrm>
            <a:off x="878860" y="1890713"/>
            <a:ext cx="340162" cy="425291"/>
          </a:xfrm>
          <a:prstGeom prst="rect">
            <a:avLst/>
          </a:prstGeom>
          <a:noFill/>
          <a:ln>
            <a:noFill/>
          </a:ln>
        </p:spPr>
      </p:pic>
      <p:sp>
        <p:nvSpPr>
          <p:cNvPr id="105" name="Google Shape;105;p2"/>
          <p:cNvSpPr/>
          <p:nvPr/>
        </p:nvSpPr>
        <p:spPr>
          <a:xfrm>
            <a:off x="1530906" y="1926074"/>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dirty="0" err="1">
                <a:solidFill>
                  <a:srgbClr val="405449"/>
                </a:solidFill>
                <a:latin typeface="Fraunces ExtraBold"/>
                <a:ea typeface="Fraunces ExtraBold"/>
                <a:cs typeface="Fraunces ExtraBold"/>
                <a:sym typeface="Fraunces ExtraBold"/>
              </a:rPr>
              <a:t>Memahami</a:t>
            </a:r>
            <a:r>
              <a:rPr lang="en-US" sz="2200" b="1" i="0" u="none" strike="noStrike" cap="none" dirty="0">
                <a:solidFill>
                  <a:srgbClr val="405449"/>
                </a:solidFill>
                <a:latin typeface="Fraunces ExtraBold"/>
                <a:ea typeface="Fraunces ExtraBold"/>
                <a:cs typeface="Fraunces ExtraBold"/>
                <a:sym typeface="Fraunces ExtraBold"/>
              </a:rPr>
              <a:t> </a:t>
            </a:r>
            <a:r>
              <a:rPr lang="en-US" sz="2200" b="1" i="0" u="none" strike="noStrike" cap="none" dirty="0" err="1">
                <a:solidFill>
                  <a:srgbClr val="405449"/>
                </a:solidFill>
                <a:latin typeface="Fraunces ExtraBold"/>
                <a:ea typeface="Fraunces ExtraBold"/>
                <a:cs typeface="Fraunces ExtraBold"/>
                <a:sym typeface="Fraunces ExtraBold"/>
              </a:rPr>
              <a:t>Kisah</a:t>
            </a:r>
            <a:endParaRPr sz="2200" b="0" i="0" u="none" strike="noStrike" cap="none" dirty="0"/>
          </a:p>
        </p:txBody>
      </p:sp>
      <p:sp>
        <p:nvSpPr>
          <p:cNvPr id="106" name="Google Shape;106;p2"/>
          <p:cNvSpPr/>
          <p:nvPr/>
        </p:nvSpPr>
        <p:spPr>
          <a:xfrm>
            <a:off x="1530906" y="2416493"/>
            <a:ext cx="2899410" cy="290322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600" b="0" i="0" u="none" strike="noStrike" cap="none" dirty="0" err="1">
                <a:solidFill>
                  <a:srgbClr val="405449"/>
                </a:solidFill>
                <a:latin typeface="Nobile"/>
                <a:ea typeface="Nobile"/>
                <a:cs typeface="Nobile"/>
                <a:sym typeface="Nobile"/>
              </a:rPr>
              <a:t>Pelajar</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dapat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menceritakan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semula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kisah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dalam</a:t>
            </a:r>
            <a:r>
              <a:rPr lang="en-US" sz="1600" b="0" i="0" u="none" strike="noStrike" cap="none" dirty="0">
                <a:solidFill>
                  <a:srgbClr val="405449"/>
                </a:solidFill>
                <a:latin typeface="Nobile"/>
                <a:ea typeface="Nobile"/>
                <a:cs typeface="Nobile"/>
                <a:sym typeface="Nobile"/>
              </a:rPr>
              <a:t> Lukas 6:6-11 </a:t>
            </a:r>
            <a:r>
              <a:rPr lang="en-US" sz="1600" b="0" i="0" u="none" strike="noStrike" cap="none" dirty="0" err="1">
                <a:solidFill>
                  <a:srgbClr val="405449"/>
                </a:solidFill>
                <a:latin typeface="Nobile"/>
                <a:ea typeface="Nobile"/>
                <a:cs typeface="Nobile"/>
                <a:sym typeface="Nobile"/>
              </a:rPr>
              <a:t>dengan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perincian</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tepat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mengenal</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pasti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latar</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watak-watak</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peristiwa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utama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dalam</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naratif</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Alkitab</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ini</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
        <p:nvSpPr>
          <p:cNvPr id="107" name="Google Shape;107;p2"/>
          <p:cNvSpPr/>
          <p:nvPr/>
        </p:nvSpPr>
        <p:spPr>
          <a:xfrm>
            <a:off x="4713803" y="1848207"/>
            <a:ext cx="510302" cy="510302"/>
          </a:xfrm>
          <a:prstGeom prst="roundRect">
            <a:avLst>
              <a:gd name="adj" fmla="val 40005"/>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 name="Google Shape;108;p2" descr="preencoded.png"/>
          <p:cNvPicPr preferRelativeResize="0"/>
          <p:nvPr/>
        </p:nvPicPr>
        <p:blipFill rotWithShape="1">
          <a:blip r:embed="rId5">
            <a:alphaModFix/>
          </a:blip>
          <a:srcRect/>
          <a:stretch/>
        </p:blipFill>
        <p:spPr>
          <a:xfrm>
            <a:off x="4798874" y="1890713"/>
            <a:ext cx="340162" cy="425291"/>
          </a:xfrm>
          <a:prstGeom prst="rect">
            <a:avLst/>
          </a:prstGeom>
          <a:noFill/>
          <a:ln>
            <a:noFill/>
          </a:ln>
        </p:spPr>
      </p:pic>
      <p:sp>
        <p:nvSpPr>
          <p:cNvPr id="109" name="Google Shape;109;p2"/>
          <p:cNvSpPr/>
          <p:nvPr/>
        </p:nvSpPr>
        <p:spPr>
          <a:xfrm>
            <a:off x="5450919" y="1926074"/>
            <a:ext cx="2899410"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Menganalisis Respons</a:t>
            </a:r>
            <a:endParaRPr sz="2200" b="0" i="0" u="none" strike="noStrike" cap="none"/>
          </a:p>
        </p:txBody>
      </p:sp>
      <p:sp>
        <p:nvSpPr>
          <p:cNvPr id="110" name="Google Shape;110;p2"/>
          <p:cNvSpPr/>
          <p:nvPr/>
        </p:nvSpPr>
        <p:spPr>
          <a:xfrm>
            <a:off x="5450919" y="2770823"/>
            <a:ext cx="2899410" cy="254031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750" b="0" i="0" u="none" strike="noStrike" cap="none" dirty="0" err="1">
                <a:solidFill>
                  <a:srgbClr val="405449"/>
                </a:solidFill>
                <a:latin typeface="Nobile"/>
                <a:ea typeface="Nobile"/>
                <a:cs typeface="Nobile"/>
                <a:sym typeface="Nobile"/>
              </a:rPr>
              <a:t>Pelajar</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mengkaji</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membezakan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respons</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Yesus</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berbanding</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dengan</a:t>
            </a:r>
            <a:r>
              <a:rPr lang="en-US" sz="1750" b="0" i="0" u="none" strike="noStrike" cap="none" dirty="0">
                <a:solidFill>
                  <a:srgbClr val="405449"/>
                </a:solidFill>
                <a:latin typeface="Nobile"/>
                <a:ea typeface="Nobile"/>
                <a:cs typeface="Nobile"/>
                <a:sym typeface="Nobile"/>
              </a:rPr>
              <a:t> orang Farisi dan </a:t>
            </a:r>
            <a:r>
              <a:rPr lang="en-US" sz="1750" b="0" i="0" u="none" strike="noStrike" cap="none" dirty="0" err="1">
                <a:solidFill>
                  <a:srgbClr val="405449"/>
                </a:solidFill>
                <a:latin typeface="Nobile"/>
                <a:ea typeface="Nobile"/>
                <a:cs typeface="Nobile"/>
                <a:sym typeface="Nobile"/>
              </a:rPr>
              <a:t>ahli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Taurat</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memahami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motivasi</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sikap</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hati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mereka</a:t>
            </a:r>
            <a:r>
              <a:rPr lang="en-US" sz="1750" b="0" i="0" u="none" strike="noStrike" cap="none" dirty="0">
                <a:solidFill>
                  <a:srgbClr val="405449"/>
                </a:solidFill>
                <a:latin typeface="Nobile"/>
                <a:ea typeface="Nobile"/>
                <a:cs typeface="Nobile"/>
                <a:sym typeface="Nobile"/>
              </a:rPr>
              <a:t> masing-masing.</a:t>
            </a:r>
            <a:endParaRPr sz="1750" b="0" i="0" u="none" strike="noStrike" cap="none" dirty="0"/>
          </a:p>
        </p:txBody>
      </p:sp>
      <p:sp>
        <p:nvSpPr>
          <p:cNvPr id="111" name="Google Shape;111;p2"/>
          <p:cNvSpPr/>
          <p:nvPr/>
        </p:nvSpPr>
        <p:spPr>
          <a:xfrm>
            <a:off x="793790" y="5773341"/>
            <a:ext cx="510302" cy="510302"/>
          </a:xfrm>
          <a:prstGeom prst="roundRect">
            <a:avLst>
              <a:gd name="adj" fmla="val 40005"/>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 name="Google Shape;112;p2" descr="preencoded.png"/>
          <p:cNvPicPr preferRelativeResize="0"/>
          <p:nvPr/>
        </p:nvPicPr>
        <p:blipFill rotWithShape="1">
          <a:blip r:embed="rId6">
            <a:alphaModFix/>
          </a:blip>
          <a:srcRect/>
          <a:stretch/>
        </p:blipFill>
        <p:spPr>
          <a:xfrm>
            <a:off x="878860" y="5815846"/>
            <a:ext cx="340162" cy="425291"/>
          </a:xfrm>
          <a:prstGeom prst="rect">
            <a:avLst/>
          </a:prstGeom>
          <a:noFill/>
          <a:ln>
            <a:noFill/>
          </a:ln>
        </p:spPr>
      </p:pic>
      <p:sp>
        <p:nvSpPr>
          <p:cNvPr id="113" name="Google Shape;113;p2"/>
          <p:cNvSpPr/>
          <p:nvPr/>
        </p:nvSpPr>
        <p:spPr>
          <a:xfrm>
            <a:off x="1530906" y="5851208"/>
            <a:ext cx="2848213"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Aplikasi Kehidupan</a:t>
            </a:r>
            <a:endParaRPr sz="2200" b="0" i="0" u="none" strike="noStrike" cap="none"/>
          </a:p>
        </p:txBody>
      </p:sp>
      <p:sp>
        <p:nvSpPr>
          <p:cNvPr id="114" name="Google Shape;114;p2"/>
          <p:cNvSpPr/>
          <p:nvPr/>
        </p:nvSpPr>
        <p:spPr>
          <a:xfrm>
            <a:off x="1530906" y="6341626"/>
            <a:ext cx="6819305"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750" b="0" i="0" u="none" strike="noStrike" cap="none" dirty="0" err="1">
                <a:solidFill>
                  <a:srgbClr val="405449"/>
                </a:solidFill>
                <a:latin typeface="Nobile"/>
                <a:ea typeface="Nobile"/>
                <a:cs typeface="Nobile"/>
                <a:sym typeface="Nobile"/>
              </a:rPr>
              <a:t>Pelajar</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menghubungkaitkan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pengajaran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kisah</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dengan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situasi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kehidupan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mereka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sendiri</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mencadangkan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cara-cara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untuk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mempraktikkan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prinsip-prinsip</a:t>
            </a:r>
            <a:r>
              <a:rPr lang="en-US" sz="1750" b="0" i="0" u="none" strike="noStrike" cap="none" dirty="0">
                <a:solidFill>
                  <a:srgbClr val="405449"/>
                </a:solidFill>
                <a:latin typeface="Nobile"/>
                <a:ea typeface="Nobile"/>
                <a:cs typeface="Nobile"/>
                <a:sym typeface="Nobile"/>
              </a:rPr>
              <a:t> yang </a:t>
            </a:r>
            <a:r>
              <a:rPr lang="en-US" sz="1750" b="0" i="0" u="none" strike="noStrike" cap="none" dirty="0" err="1">
                <a:solidFill>
                  <a:srgbClr val="405449"/>
                </a:solidFill>
                <a:latin typeface="Nobile"/>
                <a:ea typeface="Nobile"/>
                <a:cs typeface="Nobile"/>
                <a:sym typeface="Nobile"/>
              </a:rPr>
              <a:t>dipelajari</a:t>
            </a:r>
            <a:r>
              <a:rPr lang="en-US" sz="1750" b="0" i="0" u="none" strike="noStrike" cap="none" dirty="0">
                <a:solidFill>
                  <a:srgbClr val="405449"/>
                </a:solidFill>
                <a:latin typeface="Nobile"/>
                <a:ea typeface="Nobile"/>
                <a:cs typeface="Nobile"/>
                <a:sym typeface="Nobile"/>
              </a:rPr>
              <a:t>.</a:t>
            </a:r>
            <a:endParaRPr sz="1750" b="0" i="0" u="none" strike="noStrike" cap="non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p:nvPr/>
        </p:nvSpPr>
        <p:spPr>
          <a:xfrm>
            <a:off x="793790" y="1171694"/>
            <a:ext cx="5791795" cy="637937"/>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540"/>
              </a:buClr>
              <a:buSzPts val="4000"/>
              <a:buFont typeface="Fraunces ExtraBold"/>
              <a:buNone/>
            </a:pPr>
            <a:r>
              <a:rPr lang="en-US" sz="4000" b="1" i="0" u="none" strike="noStrike" cap="none">
                <a:solidFill>
                  <a:srgbClr val="3B4540"/>
                </a:solidFill>
                <a:latin typeface="Fraunces ExtraBold"/>
                <a:ea typeface="Fraunces ExtraBold"/>
                <a:cs typeface="Fraunces ExtraBold"/>
                <a:sym typeface="Fraunces ExtraBold"/>
              </a:rPr>
              <a:t>Fokus Utama Kelas Ini</a:t>
            </a:r>
            <a:endParaRPr sz="4000" b="0" i="0" u="none" strike="noStrike" cap="none"/>
          </a:p>
        </p:txBody>
      </p:sp>
      <p:pic>
        <p:nvPicPr>
          <p:cNvPr id="121" name="Google Shape;121;p3" descr="preencoded.png"/>
          <p:cNvPicPr preferRelativeResize="0"/>
          <p:nvPr/>
        </p:nvPicPr>
        <p:blipFill rotWithShape="1">
          <a:blip r:embed="rId3">
            <a:alphaModFix/>
          </a:blip>
          <a:srcRect/>
          <a:stretch/>
        </p:blipFill>
        <p:spPr>
          <a:xfrm>
            <a:off x="2978348" y="2217896"/>
            <a:ext cx="2152055" cy="1176099"/>
          </a:xfrm>
          <a:prstGeom prst="rect">
            <a:avLst/>
          </a:prstGeom>
          <a:noFill/>
          <a:ln>
            <a:noFill/>
          </a:ln>
        </p:spPr>
      </p:pic>
      <p:pic>
        <p:nvPicPr>
          <p:cNvPr id="122" name="Google Shape;122;p3" descr="preencoded.png"/>
          <p:cNvPicPr preferRelativeResize="0"/>
          <p:nvPr/>
        </p:nvPicPr>
        <p:blipFill rotWithShape="1">
          <a:blip r:embed="rId4">
            <a:alphaModFix/>
          </a:blip>
          <a:srcRect/>
          <a:stretch/>
        </p:blipFill>
        <p:spPr>
          <a:xfrm>
            <a:off x="3910846" y="2772251"/>
            <a:ext cx="287060" cy="358735"/>
          </a:xfrm>
          <a:prstGeom prst="rect">
            <a:avLst/>
          </a:prstGeom>
          <a:noFill/>
          <a:ln>
            <a:noFill/>
          </a:ln>
        </p:spPr>
      </p:pic>
      <p:sp>
        <p:nvSpPr>
          <p:cNvPr id="123" name="Google Shape;123;p3"/>
          <p:cNvSpPr/>
          <p:nvPr/>
        </p:nvSpPr>
        <p:spPr>
          <a:xfrm>
            <a:off x="5334476" y="2421969"/>
            <a:ext cx="3566755" cy="318849"/>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000"/>
              <a:buFont typeface="Fraunces ExtraBold"/>
              <a:buNone/>
            </a:pPr>
            <a:r>
              <a:rPr lang="en-US" sz="2000" b="1" i="0" u="none" strike="noStrike" cap="none">
                <a:solidFill>
                  <a:srgbClr val="405449"/>
                </a:solidFill>
                <a:latin typeface="Fraunces ExtraBold"/>
                <a:ea typeface="Fraunces ExtraBold"/>
                <a:cs typeface="Fraunces ExtraBold"/>
                <a:sym typeface="Fraunces ExtraBold"/>
              </a:rPr>
              <a:t>Kepentingan Belas Kasihan</a:t>
            </a:r>
            <a:endParaRPr sz="2000" b="0" i="0" u="none" strike="noStrike" cap="none"/>
          </a:p>
        </p:txBody>
      </p:sp>
      <p:sp>
        <p:nvSpPr>
          <p:cNvPr id="124" name="Google Shape;124;p3"/>
          <p:cNvSpPr/>
          <p:nvPr/>
        </p:nvSpPr>
        <p:spPr>
          <a:xfrm>
            <a:off x="5334476" y="2863215"/>
            <a:ext cx="6750617" cy="375642"/>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5449"/>
              </a:buClr>
              <a:buSzPts val="1600"/>
              <a:buFont typeface="Nobile"/>
              <a:buNone/>
            </a:pPr>
            <a:r>
              <a:rPr lang="en-US" sz="1600" b="0" i="0" u="none" strike="noStrike" cap="none" dirty="0" err="1">
                <a:solidFill>
                  <a:srgbClr val="405449"/>
                </a:solidFill>
                <a:latin typeface="Nobile"/>
                <a:ea typeface="Nobile"/>
                <a:cs typeface="Nobile"/>
                <a:sym typeface="Nobile"/>
              </a:rPr>
              <a:t>Mengutamakan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keperluan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manusia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daripada</a:t>
            </a:r>
            <a:r>
              <a:rPr lang="en-US" sz="1600" b="0" i="0" u="none" strike="noStrike" cap="none" dirty="0">
                <a:solidFill>
                  <a:srgbClr val="405449"/>
                </a:solidFill>
                <a:latin typeface="Nobile"/>
                <a:ea typeface="Nobile"/>
                <a:cs typeface="Nobile"/>
                <a:sym typeface="Nobile"/>
              </a:rPr>
              <a:t> </a:t>
            </a:r>
            <a:r>
              <a:rPr lang="en-US" sz="1600" dirty="0" err="1">
                <a:solidFill>
                  <a:srgbClr val="405449"/>
                </a:solidFill>
                <a:latin typeface="Nobile"/>
                <a:ea typeface="Nobile"/>
                <a:cs typeface="Nobile"/>
                <a:sym typeface="Nobile"/>
              </a:rPr>
              <a:t>aturan</a:t>
            </a:r>
            <a:r>
              <a:rPr lang="en-US" sz="1600" dirty="0">
                <a:solidFill>
                  <a:srgbClr val="405449"/>
                </a:solidFill>
                <a:latin typeface="Nobile"/>
                <a:ea typeface="Nobile"/>
                <a:cs typeface="Nobile"/>
                <a:sym typeface="Nobile"/>
              </a:rPr>
              <a:t> </a:t>
            </a:r>
            <a:r>
              <a:rPr lang="en-US" sz="1600" dirty="0" err="1">
                <a:solidFill>
                  <a:srgbClr val="405449"/>
                </a:solidFill>
                <a:latin typeface="Nobile"/>
                <a:ea typeface="Nobile"/>
                <a:cs typeface="Nobile"/>
                <a:sym typeface="Nobile"/>
              </a:rPr>
              <a:t>manusia</a:t>
            </a:r>
            <a:endParaRPr sz="1600" b="0" i="0" u="none" strike="noStrike" cap="none" dirty="0"/>
          </a:p>
        </p:txBody>
      </p:sp>
      <p:sp>
        <p:nvSpPr>
          <p:cNvPr id="125" name="Google Shape;125;p3"/>
          <p:cNvSpPr/>
          <p:nvPr/>
        </p:nvSpPr>
        <p:spPr>
          <a:xfrm>
            <a:off x="5181362" y="3409950"/>
            <a:ext cx="8604290" cy="11430"/>
          </a:xfrm>
          <a:prstGeom prst="roundRect">
            <a:avLst>
              <a:gd name="adj" fmla="val 16074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6" name="Google Shape;126;p3" descr="preencoded.png"/>
          <p:cNvPicPr preferRelativeResize="0"/>
          <p:nvPr/>
        </p:nvPicPr>
        <p:blipFill rotWithShape="1">
          <a:blip r:embed="rId5">
            <a:alphaModFix/>
          </a:blip>
          <a:srcRect/>
          <a:stretch/>
        </p:blipFill>
        <p:spPr>
          <a:xfrm>
            <a:off x="1902381" y="3444954"/>
            <a:ext cx="4304109" cy="1176099"/>
          </a:xfrm>
          <a:prstGeom prst="rect">
            <a:avLst/>
          </a:prstGeom>
          <a:noFill/>
          <a:ln>
            <a:noFill/>
          </a:ln>
        </p:spPr>
      </p:pic>
      <p:pic>
        <p:nvPicPr>
          <p:cNvPr id="127" name="Google Shape;127;p3" descr="preencoded.png"/>
          <p:cNvPicPr preferRelativeResize="0"/>
          <p:nvPr/>
        </p:nvPicPr>
        <p:blipFill rotWithShape="1">
          <a:blip r:embed="rId6">
            <a:alphaModFix/>
          </a:blip>
          <a:srcRect/>
          <a:stretch/>
        </p:blipFill>
        <p:spPr>
          <a:xfrm>
            <a:off x="3910846" y="3853577"/>
            <a:ext cx="287060" cy="358735"/>
          </a:xfrm>
          <a:prstGeom prst="rect">
            <a:avLst/>
          </a:prstGeom>
          <a:noFill/>
          <a:ln>
            <a:noFill/>
          </a:ln>
        </p:spPr>
      </p:pic>
      <p:sp>
        <p:nvSpPr>
          <p:cNvPr id="128" name="Google Shape;128;p3"/>
          <p:cNvSpPr/>
          <p:nvPr/>
        </p:nvSpPr>
        <p:spPr>
          <a:xfrm>
            <a:off x="6410563" y="3649028"/>
            <a:ext cx="4488180" cy="318849"/>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000"/>
              <a:buFont typeface="Fraunces ExtraBold"/>
              <a:buNone/>
            </a:pPr>
            <a:r>
              <a:rPr lang="en-US" sz="2000" b="1" i="0" u="none" strike="noStrike" cap="none">
                <a:solidFill>
                  <a:srgbClr val="405449"/>
                </a:solidFill>
                <a:latin typeface="Fraunces ExtraBold"/>
                <a:ea typeface="Fraunces ExtraBold"/>
                <a:cs typeface="Fraunces ExtraBold"/>
                <a:sym typeface="Fraunces ExtraBold"/>
              </a:rPr>
              <a:t>Maksud Peraturan Agama Sebenar</a:t>
            </a:r>
            <a:endParaRPr sz="2000" b="0" i="0" u="none" strike="noStrike" cap="none"/>
          </a:p>
        </p:txBody>
      </p:sp>
      <p:sp>
        <p:nvSpPr>
          <p:cNvPr id="129" name="Google Shape;129;p3"/>
          <p:cNvSpPr/>
          <p:nvPr/>
        </p:nvSpPr>
        <p:spPr>
          <a:xfrm>
            <a:off x="6410562" y="4090273"/>
            <a:ext cx="5497109" cy="35218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5449"/>
              </a:buClr>
              <a:buSzPts val="1600"/>
              <a:buFont typeface="Nobile"/>
              <a:buNone/>
            </a:pPr>
            <a:r>
              <a:rPr lang="en-US" sz="1600" b="0" i="0" u="none" strike="noStrike" cap="none" dirty="0" err="1">
                <a:solidFill>
                  <a:srgbClr val="405449"/>
                </a:solidFill>
                <a:latin typeface="Nobile"/>
                <a:ea typeface="Nobile"/>
                <a:cs typeface="Nobile"/>
                <a:sym typeface="Nobile"/>
              </a:rPr>
              <a:t>Memahami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tujuan</a:t>
            </a:r>
            <a:r>
              <a:rPr lang="en-US" sz="1600" b="0" i="0" u="none" strike="noStrike" cap="none" dirty="0">
                <a:solidFill>
                  <a:srgbClr val="405449"/>
                </a:solidFill>
                <a:latin typeface="Nobile"/>
                <a:ea typeface="Nobile"/>
                <a:cs typeface="Nobile"/>
                <a:sym typeface="Nobile"/>
              </a:rPr>
              <a:t> di </a:t>
            </a:r>
            <a:r>
              <a:rPr lang="en-US" sz="1600" b="0" i="0" u="none" strike="noStrike" cap="none" dirty="0" err="1">
                <a:solidFill>
                  <a:srgbClr val="405449"/>
                </a:solidFill>
                <a:latin typeface="Nobile"/>
                <a:ea typeface="Nobile"/>
                <a:cs typeface="Nobile"/>
                <a:sym typeface="Nobile"/>
              </a:rPr>
              <a:t>sebalik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hukum</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Tuhan</a:t>
            </a:r>
            <a:endParaRPr sz="1600" b="0" i="0" u="none" strike="noStrike" cap="none" dirty="0"/>
          </a:p>
        </p:txBody>
      </p:sp>
      <p:sp>
        <p:nvSpPr>
          <p:cNvPr id="130" name="Google Shape;130;p3"/>
          <p:cNvSpPr/>
          <p:nvPr/>
        </p:nvSpPr>
        <p:spPr>
          <a:xfrm>
            <a:off x="6257449" y="4637008"/>
            <a:ext cx="7528203" cy="11430"/>
          </a:xfrm>
          <a:prstGeom prst="roundRect">
            <a:avLst>
              <a:gd name="adj" fmla="val 16074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1" name="Google Shape;131;p3" descr="preencoded.png"/>
          <p:cNvPicPr preferRelativeResize="0"/>
          <p:nvPr/>
        </p:nvPicPr>
        <p:blipFill rotWithShape="1">
          <a:blip r:embed="rId7">
            <a:alphaModFix/>
          </a:blip>
          <a:srcRect/>
          <a:stretch/>
        </p:blipFill>
        <p:spPr>
          <a:xfrm>
            <a:off x="826294" y="4672013"/>
            <a:ext cx="6456164" cy="1176099"/>
          </a:xfrm>
          <a:prstGeom prst="rect">
            <a:avLst/>
          </a:prstGeom>
          <a:noFill/>
          <a:ln>
            <a:noFill/>
          </a:ln>
        </p:spPr>
      </p:pic>
      <p:pic>
        <p:nvPicPr>
          <p:cNvPr id="132" name="Google Shape;132;p3" descr="preencoded.png"/>
          <p:cNvPicPr preferRelativeResize="0"/>
          <p:nvPr/>
        </p:nvPicPr>
        <p:blipFill rotWithShape="1">
          <a:blip r:embed="rId8">
            <a:alphaModFix/>
          </a:blip>
          <a:srcRect/>
          <a:stretch/>
        </p:blipFill>
        <p:spPr>
          <a:xfrm>
            <a:off x="3910727" y="5080635"/>
            <a:ext cx="287060" cy="358735"/>
          </a:xfrm>
          <a:prstGeom prst="rect">
            <a:avLst/>
          </a:prstGeom>
          <a:noFill/>
          <a:ln>
            <a:noFill/>
          </a:ln>
        </p:spPr>
      </p:pic>
      <p:sp>
        <p:nvSpPr>
          <p:cNvPr id="133" name="Google Shape;133;p3"/>
          <p:cNvSpPr/>
          <p:nvPr/>
        </p:nvSpPr>
        <p:spPr>
          <a:xfrm>
            <a:off x="7486531" y="4876086"/>
            <a:ext cx="2844760" cy="318849"/>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000"/>
              <a:buFont typeface="Fraunces ExtraBold"/>
              <a:buNone/>
            </a:pPr>
            <a:r>
              <a:rPr lang="en-US" sz="2000" b="1" i="0" u="none" strike="noStrike" cap="none">
                <a:solidFill>
                  <a:srgbClr val="405449"/>
                </a:solidFill>
                <a:latin typeface="Fraunces ExtraBold"/>
                <a:ea typeface="Fraunces ExtraBold"/>
                <a:cs typeface="Fraunces ExtraBold"/>
                <a:sym typeface="Fraunces ExtraBold"/>
              </a:rPr>
              <a:t>Berani Buat Kebaikan</a:t>
            </a:r>
            <a:endParaRPr sz="2000" b="0" i="0" u="none" strike="noStrike" cap="none"/>
          </a:p>
        </p:txBody>
      </p:sp>
      <p:sp>
        <p:nvSpPr>
          <p:cNvPr id="134" name="Google Shape;134;p3"/>
          <p:cNvSpPr/>
          <p:nvPr/>
        </p:nvSpPr>
        <p:spPr>
          <a:xfrm>
            <a:off x="7486530" y="5317331"/>
            <a:ext cx="6775379" cy="42598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5449"/>
              </a:buClr>
              <a:buSzPts val="1600"/>
              <a:buFont typeface="Nobile"/>
              <a:buNone/>
            </a:pPr>
            <a:r>
              <a:rPr lang="en-US" sz="1600" b="0" i="0" u="none" strike="noStrike" cap="none" dirty="0" err="1">
                <a:solidFill>
                  <a:srgbClr val="405449"/>
                </a:solidFill>
                <a:latin typeface="Nobile"/>
                <a:ea typeface="Nobile"/>
                <a:cs typeface="Nobile"/>
                <a:sym typeface="Nobile"/>
              </a:rPr>
              <a:t>Bertindak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dengan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kebenaran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walaupun</a:t>
            </a:r>
            <a:r>
              <a:rPr lang="en-US" sz="1600" b="0" i="0" u="none" strike="noStrike" cap="none" dirty="0">
                <a:solidFill>
                  <a:srgbClr val="405449"/>
                </a:solidFill>
                <a:latin typeface="Nobile"/>
                <a:ea typeface="Nobile"/>
                <a:cs typeface="Nobile"/>
                <a:sym typeface="Nobile"/>
              </a:rPr>
              <a:t> </a:t>
            </a:r>
            <a:r>
              <a:rPr lang="en-US" sz="1600" dirty="0" err="1">
                <a:solidFill>
                  <a:srgbClr val="405449"/>
                </a:solidFill>
                <a:latin typeface="Nobile"/>
                <a:ea typeface="Nobile"/>
                <a:cs typeface="Nobile"/>
                <a:sym typeface="Nobile"/>
              </a:rPr>
              <a:t>ada</a:t>
            </a:r>
            <a:r>
              <a:rPr lang="en-US" sz="1600" dirty="0">
                <a:solidFill>
                  <a:srgbClr val="405449"/>
                </a:solidFill>
                <a:latin typeface="Nobile"/>
                <a:ea typeface="Nobile"/>
                <a:cs typeface="Nobile"/>
                <a:sym typeface="Nobile"/>
              </a:rPr>
              <a:t> </a:t>
            </a:r>
            <a:r>
              <a:rPr lang="en-US" sz="1600" dirty="0" err="1">
                <a:solidFill>
                  <a:srgbClr val="405449"/>
                </a:solidFill>
                <a:latin typeface="Nobile"/>
                <a:ea typeface="Nobile"/>
                <a:cs typeface="Nobile"/>
                <a:sym typeface="Nobile"/>
              </a:rPr>
              <a:t>cabaran</a:t>
            </a:r>
            <a:endParaRPr sz="1600" b="0" i="0" u="none" strike="noStrike" cap="none" dirty="0"/>
          </a:p>
        </p:txBody>
      </p:sp>
      <p:sp>
        <p:nvSpPr>
          <p:cNvPr id="135" name="Google Shape;135;p3"/>
          <p:cNvSpPr/>
          <p:nvPr/>
        </p:nvSpPr>
        <p:spPr>
          <a:xfrm>
            <a:off x="793790" y="6077664"/>
            <a:ext cx="13042821" cy="1394341"/>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5449"/>
              </a:buClr>
              <a:buSzPts val="1600"/>
              <a:buFont typeface="Nobile"/>
              <a:buNone/>
            </a:pPr>
            <a:r>
              <a:rPr lang="en-US" sz="1600" dirty="0">
                <a:solidFill>
                  <a:srgbClr val="405449"/>
                </a:solidFill>
                <a:latin typeface="Nobile"/>
                <a:ea typeface="Nobile"/>
                <a:cs typeface="Nobile"/>
                <a:sym typeface="Nobile"/>
              </a:rPr>
              <a:t>K</a:t>
            </a:r>
            <a:r>
              <a:rPr lang="en-US" sz="1600" b="0" i="0" u="none" strike="noStrike" cap="none" dirty="0">
                <a:solidFill>
                  <a:srgbClr val="405449"/>
                </a:solidFill>
                <a:latin typeface="Nobile"/>
                <a:ea typeface="Nobile"/>
                <a:cs typeface="Nobile"/>
                <a:sym typeface="Nobile"/>
              </a:rPr>
              <a:t>ita </a:t>
            </a:r>
            <a:r>
              <a:rPr lang="en-US" sz="1600" b="0" i="0" u="none" strike="noStrike" cap="none" dirty="0" err="1">
                <a:solidFill>
                  <a:srgbClr val="405449"/>
                </a:solidFill>
                <a:latin typeface="Nobile"/>
                <a:ea typeface="Nobile"/>
                <a:cs typeface="Nobile"/>
                <a:sym typeface="Nobile"/>
              </a:rPr>
              <a:t>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mempelajari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bagaimana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Yesus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memperlihatkan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kepentingan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memahami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roh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atau</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semangat</a:t>
            </a:r>
            <a:r>
              <a:rPr lang="en-US" sz="1600" b="0" i="0" u="none" strike="noStrike" cap="none" dirty="0">
                <a:solidFill>
                  <a:srgbClr val="405449"/>
                </a:solidFill>
                <a:latin typeface="Nobile"/>
                <a:ea typeface="Nobile"/>
                <a:cs typeface="Nobile"/>
                <a:sym typeface="Nobile"/>
              </a:rPr>
              <a:t> di </a:t>
            </a:r>
            <a:r>
              <a:rPr lang="en-US" sz="1600" b="0" i="0" u="none" strike="noStrike" cap="none" dirty="0" err="1">
                <a:solidFill>
                  <a:srgbClr val="405449"/>
                </a:solidFill>
                <a:latin typeface="Nobile"/>
                <a:ea typeface="Nobile"/>
                <a:cs typeface="Nobile"/>
                <a:sym typeface="Nobile"/>
              </a:rPr>
              <a:t>sebalik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hukum</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bukan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sekadar</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mematuhi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peraturan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secara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membuta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tuli</a:t>
            </a:r>
            <a:r>
              <a:rPr lang="en-US" sz="1600" b="0" i="0" u="none" strike="noStrike" cap="none" dirty="0">
                <a:solidFill>
                  <a:srgbClr val="405449"/>
                </a:solidFill>
                <a:latin typeface="Nobile"/>
                <a:ea typeface="Nobile"/>
                <a:cs typeface="Nobile"/>
                <a:sym typeface="Nobile"/>
              </a:rPr>
              <a:t>. Kita juga </a:t>
            </a:r>
            <a:r>
              <a:rPr lang="en-US" sz="1600" b="0" i="0" u="none" strike="noStrike" cap="none" dirty="0" err="1">
                <a:solidFill>
                  <a:srgbClr val="405449"/>
                </a:solidFill>
                <a:latin typeface="Nobile"/>
                <a:ea typeface="Nobile"/>
                <a:cs typeface="Nobile"/>
                <a:sym typeface="Nobile"/>
              </a:rPr>
              <a:t>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melihat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bagaimana</a:t>
            </a:r>
            <a:r>
              <a:rPr lang="en-US" sz="1600" b="0" i="0" u="none" strike="noStrike" cap="none" dirty="0">
                <a:solidFill>
                  <a:srgbClr val="405449"/>
                </a:solidFill>
                <a:latin typeface="Nobile"/>
                <a:ea typeface="Nobile"/>
                <a:cs typeface="Nobile"/>
                <a:sym typeface="Nobile"/>
              </a:rPr>
              <a:t> Dia </a:t>
            </a:r>
            <a:r>
              <a:rPr lang="en-US" sz="1600" b="0" i="0" u="none" strike="noStrike" cap="none" dirty="0" err="1">
                <a:solidFill>
                  <a:srgbClr val="405449"/>
                </a:solidFill>
                <a:latin typeface="Nobile"/>
                <a:ea typeface="Nobile"/>
                <a:cs typeface="Nobile"/>
                <a:sym typeface="Nobile"/>
              </a:rPr>
              <a:t>berani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melakukan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perkara</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betul</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walaupun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berhadapan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dengan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manipulasi</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4"/>
          <p:cNvSpPr/>
          <p:nvPr/>
        </p:nvSpPr>
        <p:spPr>
          <a:xfrm>
            <a:off x="785098" y="616863"/>
            <a:ext cx="8285678" cy="700921"/>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540"/>
              </a:buClr>
              <a:buSzPts val="4400"/>
              <a:buFont typeface="Fraunces ExtraBold"/>
              <a:buNone/>
            </a:pPr>
            <a:r>
              <a:rPr lang="en-US" sz="4400" b="1" i="0" u="none" strike="noStrike" cap="none">
                <a:solidFill>
                  <a:srgbClr val="3B4540"/>
                </a:solidFill>
                <a:latin typeface="Fraunces ExtraBold"/>
                <a:ea typeface="Fraunces ExtraBold"/>
                <a:cs typeface="Fraunces ExtraBold"/>
                <a:sym typeface="Fraunces ExtraBold"/>
              </a:rPr>
              <a:t>Sinopsis Kisah (Lukas 6:6-11)</a:t>
            </a:r>
            <a:endParaRPr sz="4400" b="0" i="0" u="none" strike="noStrike" cap="none"/>
          </a:p>
        </p:txBody>
      </p:sp>
      <p:sp>
        <p:nvSpPr>
          <p:cNvPr id="142" name="Google Shape;142;p4"/>
          <p:cNvSpPr/>
          <p:nvPr/>
        </p:nvSpPr>
        <p:spPr>
          <a:xfrm>
            <a:off x="423081" y="2133957"/>
            <a:ext cx="4270124" cy="350401"/>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405449"/>
              </a:buClr>
              <a:buSzPts val="2200"/>
              <a:buFont typeface="Fraunces ExtraBold"/>
              <a:buNone/>
            </a:pPr>
            <a:r>
              <a:rPr lang="en-US" sz="2200" b="1" i="0" u="none" strike="noStrike" cap="none" dirty="0">
                <a:solidFill>
                  <a:srgbClr val="405449"/>
                </a:solidFill>
                <a:latin typeface="Fraunces ExtraBold"/>
                <a:ea typeface="Fraunces ExtraBold"/>
                <a:cs typeface="Fraunces ExtraBold"/>
                <a:sym typeface="Fraunces ExtraBold"/>
              </a:rPr>
              <a:t>Latar </a:t>
            </a:r>
            <a:r>
              <a:rPr lang="en-US" sz="2200" b="1" i="0" u="none" strike="noStrike" cap="none" dirty="0" err="1">
                <a:solidFill>
                  <a:srgbClr val="405449"/>
                </a:solidFill>
                <a:latin typeface="Fraunces ExtraBold"/>
                <a:ea typeface="Fraunces ExtraBold"/>
                <a:cs typeface="Fraunces ExtraBold"/>
                <a:sym typeface="Fraunces ExtraBold"/>
              </a:rPr>
              <a:t>Tempat</a:t>
            </a:r>
            <a:r>
              <a:rPr lang="en-US" sz="2200" b="1" i="0" u="none" strike="noStrike" cap="none" dirty="0">
                <a:solidFill>
                  <a:srgbClr val="405449"/>
                </a:solidFill>
                <a:latin typeface="Fraunces ExtraBold"/>
                <a:ea typeface="Fraunces ExtraBold"/>
                <a:cs typeface="Fraunces ExtraBold"/>
                <a:sym typeface="Fraunces ExtraBold"/>
              </a:rPr>
              <a:t> dan Masa</a:t>
            </a:r>
            <a:endParaRPr sz="2200" b="0" i="0" u="none" strike="noStrike" cap="none" dirty="0"/>
          </a:p>
        </p:txBody>
      </p:sp>
      <p:sp>
        <p:nvSpPr>
          <p:cNvPr id="143" name="Google Shape;143;p4"/>
          <p:cNvSpPr/>
          <p:nvPr/>
        </p:nvSpPr>
        <p:spPr>
          <a:xfrm>
            <a:off x="785098" y="2618899"/>
            <a:ext cx="3908107" cy="717709"/>
          </a:xfrm>
          <a:prstGeom prst="rect">
            <a:avLst/>
          </a:prstGeom>
          <a:noFill/>
          <a:ln>
            <a:noFill/>
          </a:ln>
        </p:spPr>
        <p:txBody>
          <a:bodyPr spcFirstLastPara="1" wrap="square" lIns="0" tIns="0" rIns="0" bIns="0" anchor="t" anchorCtr="0">
            <a:noAutofit/>
          </a:bodyPr>
          <a:lstStyle/>
          <a:p>
            <a:pPr marL="0" marR="0" lvl="0" indent="0" algn="r" rtl="0">
              <a:lnSpc>
                <a:spcPct val="160000"/>
              </a:lnSpc>
              <a:spcBef>
                <a:spcPts val="0"/>
              </a:spcBef>
              <a:spcAft>
                <a:spcPts val="0"/>
              </a:spcAft>
              <a:buClr>
                <a:srgbClr val="405449"/>
              </a:buClr>
              <a:buSzPts val="1750"/>
              <a:buFont typeface="Nobile"/>
              <a:buNone/>
            </a:pPr>
            <a:r>
              <a:rPr lang="en-US" sz="1750" b="0" i="0" u="none" strike="noStrike" cap="none" dirty="0">
                <a:solidFill>
                  <a:srgbClr val="405449"/>
                </a:solidFill>
                <a:latin typeface="Nobile"/>
                <a:ea typeface="Nobile"/>
                <a:cs typeface="Nobile"/>
                <a:sym typeface="Nobile"/>
              </a:rPr>
              <a:t>Rumah </a:t>
            </a:r>
            <a:r>
              <a:rPr lang="en-US" sz="1750" b="0" i="0" u="none" strike="noStrike" cap="none" dirty="0" err="1">
                <a:solidFill>
                  <a:srgbClr val="405449"/>
                </a:solidFill>
                <a:latin typeface="Nobile"/>
                <a:ea typeface="Nobile"/>
                <a:cs typeface="Nobile"/>
                <a:sym typeface="Nobile"/>
              </a:rPr>
              <a:t>ibadat</a:t>
            </a:r>
            <a:r>
              <a:rPr lang="en-US" sz="1750" b="0" i="0" u="none" strike="noStrike" cap="none" dirty="0">
                <a:solidFill>
                  <a:srgbClr val="405449"/>
                </a:solidFill>
                <a:latin typeface="Nobile"/>
                <a:ea typeface="Nobile"/>
                <a:cs typeface="Nobile"/>
                <a:sym typeface="Nobile"/>
              </a:rPr>
              <a:t> pada Hari Sabat, </a:t>
            </a:r>
            <a:r>
              <a:rPr lang="en-US" sz="1750" b="0" i="0" u="none" strike="noStrike" cap="none" dirty="0" err="1">
                <a:solidFill>
                  <a:srgbClr val="405449"/>
                </a:solidFill>
                <a:latin typeface="Nobile"/>
                <a:ea typeface="Nobile"/>
                <a:cs typeface="Nobile"/>
                <a:sym typeface="Nobile"/>
              </a:rPr>
              <a:t>hari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suci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untuk</a:t>
            </a:r>
            <a:r>
              <a:rPr lang="en-US" sz="1750" b="0" i="0" u="none" strike="noStrike" cap="none" dirty="0">
                <a:solidFill>
                  <a:srgbClr val="405449"/>
                </a:solidFill>
                <a:latin typeface="Nobile"/>
                <a:ea typeface="Nobile"/>
                <a:cs typeface="Nobile"/>
                <a:sym typeface="Nobile"/>
              </a:rPr>
              <a:t> orang </a:t>
            </a:r>
            <a:r>
              <a:rPr lang="en-US" sz="1750" b="0" i="0" u="none" strike="noStrike" cap="none" dirty="0" err="1">
                <a:solidFill>
                  <a:srgbClr val="405449"/>
                </a:solidFill>
                <a:latin typeface="Nobile"/>
                <a:ea typeface="Nobile"/>
                <a:cs typeface="Nobile"/>
                <a:sym typeface="Nobile"/>
              </a:rPr>
              <a:t>Yahudi</a:t>
            </a:r>
            <a:endParaRPr sz="1750" b="0" i="0" u="none" strike="noStrike" cap="none" dirty="0"/>
          </a:p>
        </p:txBody>
      </p:sp>
      <p:pic>
        <p:nvPicPr>
          <p:cNvPr id="144" name="Google Shape;144;p4" descr="preencoded.png"/>
          <p:cNvPicPr preferRelativeResize="0"/>
          <p:nvPr/>
        </p:nvPicPr>
        <p:blipFill rotWithShape="1">
          <a:blip r:embed="rId3">
            <a:alphaModFix/>
          </a:blip>
          <a:srcRect/>
          <a:stretch/>
        </p:blipFill>
        <p:spPr>
          <a:xfrm>
            <a:off x="5029676" y="1766411"/>
            <a:ext cx="4571048" cy="4571048"/>
          </a:xfrm>
          <a:prstGeom prst="rect">
            <a:avLst/>
          </a:prstGeom>
          <a:noFill/>
          <a:ln>
            <a:noFill/>
          </a:ln>
        </p:spPr>
      </p:pic>
      <p:pic>
        <p:nvPicPr>
          <p:cNvPr id="145" name="Google Shape;145;p4" descr="preencoded.png"/>
          <p:cNvPicPr preferRelativeResize="0"/>
          <p:nvPr/>
        </p:nvPicPr>
        <p:blipFill rotWithShape="1">
          <a:blip r:embed="rId4">
            <a:alphaModFix/>
          </a:blip>
          <a:srcRect/>
          <a:stretch/>
        </p:blipFill>
        <p:spPr>
          <a:xfrm>
            <a:off x="6227326" y="2533174"/>
            <a:ext cx="335637" cy="419576"/>
          </a:xfrm>
          <a:prstGeom prst="rect">
            <a:avLst/>
          </a:prstGeom>
          <a:noFill/>
          <a:ln>
            <a:noFill/>
          </a:ln>
        </p:spPr>
      </p:pic>
      <p:sp>
        <p:nvSpPr>
          <p:cNvPr id="146" name="Google Shape;146;p4"/>
          <p:cNvSpPr/>
          <p:nvPr/>
        </p:nvSpPr>
        <p:spPr>
          <a:xfrm>
            <a:off x="9937194" y="2133957"/>
            <a:ext cx="2804160" cy="350401"/>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Aktiviti Yesus</a:t>
            </a:r>
            <a:endParaRPr sz="2200" b="0" i="0" u="none" strike="noStrike" cap="none"/>
          </a:p>
        </p:txBody>
      </p:sp>
      <p:sp>
        <p:nvSpPr>
          <p:cNvPr id="147" name="Google Shape;147;p4"/>
          <p:cNvSpPr/>
          <p:nvPr/>
        </p:nvSpPr>
        <p:spPr>
          <a:xfrm>
            <a:off x="9937194" y="2618899"/>
            <a:ext cx="3908107" cy="71770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750"/>
              <a:buFont typeface="Nobile"/>
              <a:buNone/>
            </a:pPr>
            <a:r>
              <a:rPr lang="en-US" sz="1750" b="0" i="0" u="none" strike="noStrike" cap="none">
                <a:solidFill>
                  <a:srgbClr val="405449"/>
                </a:solidFill>
                <a:latin typeface="Nobile"/>
                <a:ea typeface="Nobile"/>
                <a:cs typeface="Nobile"/>
                <a:sym typeface="Nobile"/>
              </a:rPr>
              <a:t>Yesus sedang mengajar di dalam rumah ibadat tersebut</a:t>
            </a:r>
            <a:endParaRPr sz="1750" b="0" i="0" u="none" strike="noStrike" cap="none"/>
          </a:p>
        </p:txBody>
      </p:sp>
      <p:pic>
        <p:nvPicPr>
          <p:cNvPr id="148" name="Google Shape;148;p4" descr="preencoded.png"/>
          <p:cNvPicPr preferRelativeResize="0"/>
          <p:nvPr/>
        </p:nvPicPr>
        <p:blipFill rotWithShape="1">
          <a:blip r:embed="rId5">
            <a:alphaModFix/>
          </a:blip>
          <a:srcRect/>
          <a:stretch/>
        </p:blipFill>
        <p:spPr>
          <a:xfrm>
            <a:off x="5029676" y="1766411"/>
            <a:ext cx="4571048" cy="4571048"/>
          </a:xfrm>
          <a:prstGeom prst="rect">
            <a:avLst/>
          </a:prstGeom>
          <a:noFill/>
          <a:ln>
            <a:noFill/>
          </a:ln>
        </p:spPr>
      </p:pic>
      <p:pic>
        <p:nvPicPr>
          <p:cNvPr id="149" name="Google Shape;149;p4" descr="preencoded.png"/>
          <p:cNvPicPr preferRelativeResize="0"/>
          <p:nvPr/>
        </p:nvPicPr>
        <p:blipFill rotWithShape="1">
          <a:blip r:embed="rId6">
            <a:alphaModFix/>
          </a:blip>
          <a:srcRect/>
          <a:stretch/>
        </p:blipFill>
        <p:spPr>
          <a:xfrm>
            <a:off x="8456176" y="2922151"/>
            <a:ext cx="335637" cy="419576"/>
          </a:xfrm>
          <a:prstGeom prst="rect">
            <a:avLst/>
          </a:prstGeom>
          <a:noFill/>
          <a:ln>
            <a:noFill/>
          </a:ln>
        </p:spPr>
      </p:pic>
      <p:sp>
        <p:nvSpPr>
          <p:cNvPr id="150" name="Google Shape;150;p4"/>
          <p:cNvSpPr/>
          <p:nvPr/>
        </p:nvSpPr>
        <p:spPr>
          <a:xfrm>
            <a:off x="9937194" y="4587716"/>
            <a:ext cx="2804160" cy="350401"/>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Orang Yang Hadir</a:t>
            </a:r>
            <a:endParaRPr sz="2200" b="0" i="0" u="none" strike="noStrike" cap="none"/>
          </a:p>
        </p:txBody>
      </p:sp>
      <p:sp>
        <p:nvSpPr>
          <p:cNvPr id="151" name="Google Shape;151;p4"/>
          <p:cNvSpPr/>
          <p:nvPr/>
        </p:nvSpPr>
        <p:spPr>
          <a:xfrm>
            <a:off x="9937194" y="5072658"/>
            <a:ext cx="3908107" cy="71770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750"/>
              <a:buFont typeface="Nobile"/>
              <a:buNone/>
            </a:pPr>
            <a:r>
              <a:rPr lang="en-US" sz="1750" b="0" i="0" u="none" strike="noStrike" cap="none">
                <a:solidFill>
                  <a:srgbClr val="405449"/>
                </a:solidFill>
                <a:latin typeface="Nobile"/>
                <a:ea typeface="Nobile"/>
                <a:cs typeface="Nobile"/>
                <a:sym typeface="Nobile"/>
              </a:rPr>
              <a:t>Seorang lelaki yang mempunyai tangan kanan cacat dan layu</a:t>
            </a:r>
            <a:endParaRPr sz="1750" b="0" i="0" u="none" strike="noStrike" cap="none"/>
          </a:p>
        </p:txBody>
      </p:sp>
      <p:pic>
        <p:nvPicPr>
          <p:cNvPr id="152" name="Google Shape;152;p4" descr="preencoded.png"/>
          <p:cNvPicPr preferRelativeResize="0"/>
          <p:nvPr/>
        </p:nvPicPr>
        <p:blipFill rotWithShape="1">
          <a:blip r:embed="rId7">
            <a:alphaModFix/>
          </a:blip>
          <a:srcRect/>
          <a:stretch/>
        </p:blipFill>
        <p:spPr>
          <a:xfrm>
            <a:off x="5029676" y="1766411"/>
            <a:ext cx="4571048" cy="4571048"/>
          </a:xfrm>
          <a:prstGeom prst="rect">
            <a:avLst/>
          </a:prstGeom>
          <a:noFill/>
          <a:ln>
            <a:noFill/>
          </a:ln>
        </p:spPr>
      </p:pic>
      <p:pic>
        <p:nvPicPr>
          <p:cNvPr id="153" name="Google Shape;153;p4" descr="preencoded.png"/>
          <p:cNvPicPr preferRelativeResize="0"/>
          <p:nvPr/>
        </p:nvPicPr>
        <p:blipFill rotWithShape="1">
          <a:blip r:embed="rId8">
            <a:alphaModFix/>
          </a:blip>
          <a:srcRect/>
          <a:stretch/>
        </p:blipFill>
        <p:spPr>
          <a:xfrm>
            <a:off x="8067199" y="5151001"/>
            <a:ext cx="335637" cy="419576"/>
          </a:xfrm>
          <a:prstGeom prst="rect">
            <a:avLst/>
          </a:prstGeom>
          <a:noFill/>
          <a:ln>
            <a:noFill/>
          </a:ln>
        </p:spPr>
      </p:pic>
      <p:sp>
        <p:nvSpPr>
          <p:cNvPr id="154" name="Google Shape;154;p4"/>
          <p:cNvSpPr/>
          <p:nvPr/>
        </p:nvSpPr>
        <p:spPr>
          <a:xfrm>
            <a:off x="423081" y="4408289"/>
            <a:ext cx="4270125" cy="350401"/>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405449"/>
              </a:buClr>
              <a:buSzPts val="2200"/>
              <a:buFont typeface="Fraunces ExtraBold"/>
              <a:buNone/>
            </a:pPr>
            <a:r>
              <a:rPr lang="en-US" sz="2200" b="1" i="0" u="none" strike="noStrike" cap="none" dirty="0">
                <a:solidFill>
                  <a:srgbClr val="405449"/>
                </a:solidFill>
                <a:latin typeface="Fraunces ExtraBold"/>
                <a:ea typeface="Fraunces ExtraBold"/>
                <a:cs typeface="Fraunces ExtraBold"/>
                <a:sym typeface="Fraunces ExtraBold"/>
              </a:rPr>
              <a:t>CCTV </a:t>
            </a:r>
            <a:r>
              <a:rPr lang="en-US" sz="2200" b="1" i="0" u="none" strike="noStrike" cap="none" dirty="0" err="1">
                <a:solidFill>
                  <a:srgbClr val="405449"/>
                </a:solidFill>
                <a:latin typeface="Fraunces ExtraBold"/>
                <a:ea typeface="Fraunces ExtraBold"/>
                <a:cs typeface="Fraunces ExtraBold"/>
                <a:sym typeface="Fraunces ExtraBold"/>
              </a:rPr>
              <a:t>Tersembunyi</a:t>
            </a:r>
            <a:endParaRPr sz="2200" b="0" i="0" u="none" strike="noStrike" cap="none" dirty="0"/>
          </a:p>
        </p:txBody>
      </p:sp>
      <p:sp>
        <p:nvSpPr>
          <p:cNvPr id="155" name="Google Shape;155;p4"/>
          <p:cNvSpPr/>
          <p:nvPr/>
        </p:nvSpPr>
        <p:spPr>
          <a:xfrm>
            <a:off x="785098" y="4893231"/>
            <a:ext cx="3908107" cy="1076563"/>
          </a:xfrm>
          <a:prstGeom prst="rect">
            <a:avLst/>
          </a:prstGeom>
          <a:noFill/>
          <a:ln>
            <a:noFill/>
          </a:ln>
        </p:spPr>
        <p:txBody>
          <a:bodyPr spcFirstLastPara="1" wrap="square" lIns="0" tIns="0" rIns="0" bIns="0" anchor="t" anchorCtr="0">
            <a:noAutofit/>
          </a:bodyPr>
          <a:lstStyle/>
          <a:p>
            <a:pPr marL="0" marR="0" lvl="0" indent="0" algn="r" rtl="0">
              <a:lnSpc>
                <a:spcPct val="160000"/>
              </a:lnSpc>
              <a:spcBef>
                <a:spcPts val="0"/>
              </a:spcBef>
              <a:spcAft>
                <a:spcPts val="0"/>
              </a:spcAft>
              <a:buClr>
                <a:srgbClr val="405449"/>
              </a:buClr>
              <a:buSzPts val="1750"/>
              <a:buFont typeface="Nobile"/>
              <a:buNone/>
            </a:pPr>
            <a:r>
              <a:rPr lang="en-US" sz="1750" b="0" i="0" u="none" strike="noStrike" cap="none" dirty="0">
                <a:solidFill>
                  <a:srgbClr val="405449"/>
                </a:solidFill>
                <a:latin typeface="Nobile"/>
                <a:ea typeface="Nobile"/>
                <a:cs typeface="Nobile"/>
                <a:sym typeface="Nobile"/>
              </a:rPr>
              <a:t>Ahli </a:t>
            </a:r>
            <a:r>
              <a:rPr lang="en-US" sz="1750" b="0" i="0" u="none" strike="noStrike" cap="none" dirty="0" err="1">
                <a:solidFill>
                  <a:srgbClr val="405449"/>
                </a:solidFill>
                <a:latin typeface="Nobile"/>
                <a:ea typeface="Nobile"/>
                <a:cs typeface="Nobile"/>
                <a:sym typeface="Nobile"/>
              </a:rPr>
              <a:t>Taurat</a:t>
            </a:r>
            <a:r>
              <a:rPr lang="en-US" sz="1750" b="0" i="0" u="none" strike="noStrike" cap="none" dirty="0">
                <a:solidFill>
                  <a:srgbClr val="405449"/>
                </a:solidFill>
                <a:latin typeface="Nobile"/>
                <a:ea typeface="Nobile"/>
                <a:cs typeface="Nobile"/>
                <a:sym typeface="Nobile"/>
              </a:rPr>
              <a:t> dan orang Farisi </a:t>
            </a:r>
            <a:r>
              <a:rPr lang="en-US" sz="1750" b="0" i="0" u="none" strike="noStrike" cap="none" dirty="0" err="1">
                <a:solidFill>
                  <a:srgbClr val="405449"/>
                </a:solidFill>
                <a:latin typeface="Nobile"/>
                <a:ea typeface="Nobile"/>
                <a:cs typeface="Nobile"/>
                <a:sym typeface="Nobile"/>
              </a:rPr>
              <a:t>memerhati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untuk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mencari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kesalahan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Yesus</a:t>
            </a:r>
            <a:endParaRPr sz="1750" b="0" i="0" u="none" strike="noStrike" cap="none" dirty="0"/>
          </a:p>
        </p:txBody>
      </p:sp>
      <p:pic>
        <p:nvPicPr>
          <p:cNvPr id="156" name="Google Shape;156;p4" descr="preencoded.png"/>
          <p:cNvPicPr preferRelativeResize="0"/>
          <p:nvPr/>
        </p:nvPicPr>
        <p:blipFill rotWithShape="1">
          <a:blip r:embed="rId9">
            <a:alphaModFix/>
          </a:blip>
          <a:srcRect/>
          <a:stretch/>
        </p:blipFill>
        <p:spPr>
          <a:xfrm>
            <a:off x="5029676" y="1766411"/>
            <a:ext cx="4571048" cy="4571048"/>
          </a:xfrm>
          <a:prstGeom prst="rect">
            <a:avLst/>
          </a:prstGeom>
          <a:noFill/>
          <a:ln>
            <a:noFill/>
          </a:ln>
        </p:spPr>
      </p:pic>
      <p:pic>
        <p:nvPicPr>
          <p:cNvPr id="157" name="Google Shape;157;p4" descr="preencoded.png"/>
          <p:cNvPicPr preferRelativeResize="0"/>
          <p:nvPr/>
        </p:nvPicPr>
        <p:blipFill rotWithShape="1">
          <a:blip r:embed="rId10">
            <a:alphaModFix/>
          </a:blip>
          <a:srcRect/>
          <a:stretch/>
        </p:blipFill>
        <p:spPr>
          <a:xfrm>
            <a:off x="5838349" y="4762024"/>
            <a:ext cx="335637" cy="419576"/>
          </a:xfrm>
          <a:prstGeom prst="rect">
            <a:avLst/>
          </a:prstGeom>
          <a:noFill/>
          <a:ln>
            <a:noFill/>
          </a:ln>
        </p:spPr>
      </p:pic>
      <p:sp>
        <p:nvSpPr>
          <p:cNvPr id="158" name="Google Shape;158;p4"/>
          <p:cNvSpPr/>
          <p:nvPr/>
        </p:nvSpPr>
        <p:spPr>
          <a:xfrm>
            <a:off x="785098" y="6589752"/>
            <a:ext cx="13060204" cy="1401012"/>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750"/>
              <a:buFont typeface="Nobile"/>
              <a:buNone/>
            </a:pPr>
            <a:r>
              <a:rPr lang="en-US" sz="1750" b="0" i="0" u="none" strike="noStrike" cap="none" dirty="0" err="1">
                <a:solidFill>
                  <a:srgbClr val="405449"/>
                </a:solidFill>
                <a:latin typeface="Nobile"/>
                <a:ea typeface="Nobile"/>
                <a:cs typeface="Nobile"/>
                <a:sym typeface="Nobile"/>
              </a:rPr>
              <a:t>Kisah</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berlaku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dalam</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situasi</a:t>
            </a:r>
            <a:r>
              <a:rPr lang="en-US" sz="1750" b="0" i="0" u="none" strike="noStrike" cap="none" dirty="0">
                <a:solidFill>
                  <a:srgbClr val="405449"/>
                </a:solidFill>
                <a:latin typeface="Nobile"/>
                <a:ea typeface="Nobile"/>
                <a:cs typeface="Nobile"/>
                <a:sym typeface="Nobile"/>
              </a:rPr>
              <a:t> yang </a:t>
            </a:r>
            <a:r>
              <a:rPr lang="en-US" sz="1750" b="0" i="0" u="none" strike="noStrike" cap="none" dirty="0" err="1">
                <a:solidFill>
                  <a:srgbClr val="405449"/>
                </a:solidFill>
                <a:latin typeface="Nobile"/>
                <a:ea typeface="Nobile"/>
                <a:cs typeface="Nobile"/>
                <a:sym typeface="Nobile"/>
              </a:rPr>
              <a:t>cukup</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tegang</a:t>
            </a:r>
            <a:r>
              <a:rPr lang="en-US" sz="1750" b="0" i="0" u="none" strike="noStrike" cap="none" dirty="0">
                <a:solidFill>
                  <a:srgbClr val="405449"/>
                </a:solidFill>
                <a:latin typeface="Nobile"/>
                <a:ea typeface="Nobile"/>
                <a:cs typeface="Nobile"/>
                <a:sym typeface="Nobile"/>
              </a:rPr>
              <a:t> di mana </a:t>
            </a:r>
            <a:r>
              <a:rPr lang="en-US" sz="1750" b="0" i="0" u="none" strike="noStrike" cap="none" dirty="0" err="1">
                <a:solidFill>
                  <a:srgbClr val="405449"/>
                </a:solidFill>
                <a:latin typeface="Nobile"/>
                <a:ea typeface="Nobile"/>
                <a:cs typeface="Nobile"/>
                <a:sym typeface="Nobile"/>
              </a:rPr>
              <a:t>Yesus</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sedar</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bahawa</a:t>
            </a:r>
            <a:r>
              <a:rPr lang="en-US" sz="1750" b="0" i="0" u="none" strike="noStrike" cap="none" dirty="0">
                <a:solidFill>
                  <a:srgbClr val="405449"/>
                </a:solidFill>
                <a:latin typeface="Nobile"/>
                <a:ea typeface="Nobile"/>
                <a:cs typeface="Nobile"/>
                <a:sym typeface="Nobile"/>
              </a:rPr>
              <a:t> Dia </a:t>
            </a:r>
            <a:r>
              <a:rPr lang="en-US" sz="1750" b="0" i="0" u="none" strike="noStrike" cap="none" dirty="0" err="1">
                <a:solidFill>
                  <a:srgbClr val="405449"/>
                </a:solidFill>
                <a:latin typeface="Nobile"/>
                <a:ea typeface="Nobile"/>
                <a:cs typeface="Nobile"/>
                <a:sym typeface="Nobile"/>
              </a:rPr>
              <a:t>sedang</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diperhatikan</a:t>
            </a:r>
            <a:r>
              <a:rPr lang="en-US" sz="1750" b="0" i="0" u="none" strike="noStrike" cap="none" dirty="0">
                <a:solidFill>
                  <a:srgbClr val="405449"/>
                </a:solidFill>
                <a:latin typeface="Nobile"/>
                <a:ea typeface="Nobile"/>
                <a:cs typeface="Nobile"/>
                <a:sym typeface="Nobile"/>
              </a:rPr>
              <a:t> oleh </a:t>
            </a:r>
            <a:r>
              <a:rPr lang="en-US" sz="1750" b="0" i="0" u="none" strike="noStrike" cap="none" dirty="0" err="1">
                <a:solidFill>
                  <a:srgbClr val="405449"/>
                </a:solidFill>
                <a:latin typeface="Nobile"/>
                <a:ea typeface="Nobile"/>
                <a:cs typeface="Nobile"/>
                <a:sym typeface="Nobile"/>
              </a:rPr>
              <a:t>mereka</a:t>
            </a:r>
            <a:r>
              <a:rPr lang="en-US" sz="1750" b="0" i="0" u="none" strike="noStrike" cap="none" dirty="0">
                <a:solidFill>
                  <a:srgbClr val="405449"/>
                </a:solidFill>
                <a:latin typeface="Nobile"/>
                <a:ea typeface="Nobile"/>
                <a:cs typeface="Nobile"/>
                <a:sym typeface="Nobile"/>
              </a:rPr>
              <a:t> yang </a:t>
            </a:r>
            <a:r>
              <a:rPr lang="en-US" sz="1750" b="0" i="0" u="none" strike="noStrike" cap="none" dirty="0" err="1">
                <a:solidFill>
                  <a:srgbClr val="405449"/>
                </a:solidFill>
                <a:latin typeface="Nobile"/>
                <a:ea typeface="Nobile"/>
                <a:cs typeface="Nobile"/>
                <a:sym typeface="Nobile"/>
              </a:rPr>
              <a:t>ingin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mencari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kesalahan</a:t>
            </a:r>
            <a:r>
              <a:rPr lang="en-US" sz="1750" b="0" i="0" u="none" strike="noStrike" cap="none" dirty="0">
                <a:solidFill>
                  <a:srgbClr val="405449"/>
                </a:solidFill>
                <a:latin typeface="Nobile"/>
                <a:ea typeface="Nobile"/>
                <a:cs typeface="Nobile"/>
                <a:sym typeface="Nobile"/>
              </a:rPr>
              <a:t>-Nya. </a:t>
            </a:r>
            <a:r>
              <a:rPr lang="en-US" sz="1750" b="0" i="0" u="none" strike="noStrike" cap="none" dirty="0" err="1">
                <a:solidFill>
                  <a:srgbClr val="405449"/>
                </a:solidFill>
                <a:latin typeface="Nobile"/>
                <a:ea typeface="Nobile"/>
                <a:cs typeface="Nobile"/>
                <a:sym typeface="Nobile"/>
              </a:rPr>
              <a:t>Namun</a:t>
            </a:r>
            <a:r>
              <a:rPr lang="en-US" sz="1750" b="0" i="0" u="none" strike="noStrike" cap="none" dirty="0">
                <a:solidFill>
                  <a:srgbClr val="405449"/>
                </a:solidFill>
                <a:latin typeface="Nobile"/>
                <a:ea typeface="Nobile"/>
                <a:cs typeface="Nobile"/>
                <a:sym typeface="Nobile"/>
              </a:rPr>
              <a:t>, Dia </a:t>
            </a:r>
            <a:r>
              <a:rPr lang="en-US" sz="1750" b="0" i="0" u="none" strike="noStrike" cap="none" dirty="0" err="1">
                <a:solidFill>
                  <a:srgbClr val="405449"/>
                </a:solidFill>
                <a:latin typeface="Nobile"/>
                <a:ea typeface="Nobile"/>
                <a:cs typeface="Nobile"/>
                <a:sym typeface="Nobile"/>
              </a:rPr>
              <a:t>tetap</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memilih</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untuk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bertindak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dengan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belas</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kasihan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terhadap</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lelaki</a:t>
            </a:r>
            <a:r>
              <a:rPr lang="en-US" sz="1750" b="0" i="0" u="none" strike="noStrike" cap="none" dirty="0">
                <a:solidFill>
                  <a:srgbClr val="405449"/>
                </a:solidFill>
                <a:latin typeface="Nobile"/>
                <a:ea typeface="Nobile"/>
                <a:cs typeface="Nobile"/>
                <a:sym typeface="Nobile"/>
              </a:rPr>
              <a:t> yang </a:t>
            </a:r>
            <a:r>
              <a:rPr lang="en-US" sz="1750" b="0" i="0" u="none" strike="noStrike" cap="none" dirty="0" err="1">
                <a:solidFill>
                  <a:srgbClr val="405449"/>
                </a:solidFill>
                <a:latin typeface="Nobile"/>
                <a:ea typeface="Nobile"/>
                <a:cs typeface="Nobile"/>
                <a:sym typeface="Nobile"/>
              </a:rPr>
              <a:t>memerlukan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pertolongan</a:t>
            </a:r>
            <a:r>
              <a:rPr lang="en-US" sz="1750" b="0" i="0" u="none" strike="noStrike" cap="none" dirty="0">
                <a:solidFill>
                  <a:srgbClr val="405449"/>
                </a:solidFill>
                <a:latin typeface="Nobile"/>
                <a:ea typeface="Nobile"/>
                <a:cs typeface="Nobile"/>
                <a:sym typeface="Nobile"/>
              </a:rPr>
              <a:t>.</a:t>
            </a:r>
            <a:endParaRPr sz="1750" b="0" i="0" u="none" strike="noStrike" cap="non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5"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165" name="Google Shape;165;p5"/>
          <p:cNvSpPr/>
          <p:nvPr/>
        </p:nvSpPr>
        <p:spPr>
          <a:xfrm>
            <a:off x="793790" y="731044"/>
            <a:ext cx="7187208" cy="637937"/>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540"/>
              </a:buClr>
              <a:buSzPts val="4000"/>
              <a:buFont typeface="Fraunces ExtraBold"/>
              <a:buNone/>
            </a:pPr>
            <a:r>
              <a:rPr lang="en-US" sz="4000" b="1" i="0" u="none" strike="noStrike" cap="none">
                <a:solidFill>
                  <a:srgbClr val="3B4540"/>
                </a:solidFill>
                <a:latin typeface="Fraunces ExtraBold"/>
                <a:ea typeface="Fraunces ExtraBold"/>
                <a:cs typeface="Fraunces ExtraBold"/>
                <a:sym typeface="Fraunces ExtraBold"/>
              </a:rPr>
              <a:t>Rumah Ibadat Zaman Yesus</a:t>
            </a:r>
            <a:endParaRPr sz="4000" b="0" i="0" u="none" strike="noStrike" cap="none"/>
          </a:p>
        </p:txBody>
      </p:sp>
      <p:sp>
        <p:nvSpPr>
          <p:cNvPr id="166" name="Google Shape;166;p5"/>
          <p:cNvSpPr/>
          <p:nvPr/>
        </p:nvSpPr>
        <p:spPr>
          <a:xfrm>
            <a:off x="793790" y="1675090"/>
            <a:ext cx="3676174" cy="3463052"/>
          </a:xfrm>
          <a:prstGeom prst="roundRect">
            <a:avLst>
              <a:gd name="adj" fmla="val 5305"/>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5"/>
          <p:cNvSpPr/>
          <p:nvPr/>
        </p:nvSpPr>
        <p:spPr>
          <a:xfrm>
            <a:off x="997863" y="1650563"/>
            <a:ext cx="2551800" cy="3189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000"/>
              <a:buFont typeface="Fraunces ExtraBold"/>
              <a:buNone/>
            </a:pPr>
            <a:r>
              <a:rPr lang="en-US" sz="2000" b="1" i="0" u="none" strike="noStrike" cap="none">
                <a:solidFill>
                  <a:srgbClr val="405449"/>
                </a:solidFill>
                <a:latin typeface="Fraunces ExtraBold"/>
                <a:ea typeface="Fraunces ExtraBold"/>
                <a:cs typeface="Fraunces ExtraBold"/>
                <a:sym typeface="Fraunces ExtraBold"/>
              </a:rPr>
              <a:t>Pusat Komuniti</a:t>
            </a:r>
            <a:endParaRPr sz="2000" b="0" i="0" u="none" strike="noStrike" cap="none"/>
          </a:p>
        </p:txBody>
      </p:sp>
      <p:sp>
        <p:nvSpPr>
          <p:cNvPr id="168" name="Google Shape;168;p5"/>
          <p:cNvSpPr/>
          <p:nvPr/>
        </p:nvSpPr>
        <p:spPr>
          <a:xfrm>
            <a:off x="997863" y="1939409"/>
            <a:ext cx="3267900" cy="2613600"/>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5449"/>
              </a:buClr>
              <a:buSzPts val="1600"/>
              <a:buFont typeface="Nobile"/>
              <a:buNone/>
            </a:pPr>
            <a:r>
              <a:rPr lang="en-US" sz="1470" b="0" i="0" u="none" strike="noStrike" cap="none" dirty="0">
                <a:solidFill>
                  <a:srgbClr val="405449"/>
                </a:solidFill>
                <a:latin typeface="Nobile"/>
                <a:ea typeface="Nobile"/>
                <a:cs typeface="Nobile"/>
                <a:sym typeface="Nobile"/>
              </a:rPr>
              <a:t>Rumah </a:t>
            </a:r>
            <a:r>
              <a:rPr lang="en-US" sz="1470" b="0" i="0" u="none" strike="noStrike" cap="none" dirty="0" err="1">
                <a:solidFill>
                  <a:srgbClr val="405449"/>
                </a:solidFill>
                <a:latin typeface="Nobile"/>
                <a:ea typeface="Nobile"/>
                <a:cs typeface="Nobile"/>
                <a:sym typeface="Nobile"/>
              </a:rPr>
              <a:t>ibadat</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bukan</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sahaja</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tempat</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ibadat</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tetapi</a:t>
            </a:r>
            <a:r>
              <a:rPr lang="en-US" sz="1470" b="0" i="0" u="none" strike="noStrike" cap="none" dirty="0">
                <a:solidFill>
                  <a:srgbClr val="405449"/>
                </a:solidFill>
                <a:latin typeface="Nobile"/>
                <a:ea typeface="Nobile"/>
                <a:cs typeface="Nobile"/>
                <a:sym typeface="Nobile"/>
              </a:rPr>
              <a:t> juga </a:t>
            </a:r>
            <a:r>
              <a:rPr lang="en-US" sz="1470" b="0" i="0" u="none" strike="noStrike" cap="none" dirty="0" err="1">
                <a:solidFill>
                  <a:srgbClr val="405449"/>
                </a:solidFill>
                <a:latin typeface="Nobile"/>
                <a:ea typeface="Nobile"/>
                <a:cs typeface="Nobile"/>
                <a:sym typeface="Nobile"/>
              </a:rPr>
              <a:t>pusat</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pembelajaran</a:t>
            </a:r>
            <a:r>
              <a:rPr lang="en-US" sz="1470" b="0" i="0" u="none" strike="noStrike" cap="none" dirty="0">
                <a:solidFill>
                  <a:srgbClr val="405449"/>
                </a:solidFill>
                <a:latin typeface="Nobile"/>
                <a:ea typeface="Nobile"/>
                <a:cs typeface="Nobile"/>
                <a:sym typeface="Nobile"/>
              </a:rPr>
              <a:t> dan </a:t>
            </a:r>
            <a:r>
              <a:rPr lang="en-US" sz="1470" b="0" i="0" u="none" strike="noStrike" cap="none" dirty="0" err="1">
                <a:solidFill>
                  <a:srgbClr val="405449"/>
                </a:solidFill>
                <a:latin typeface="Nobile"/>
                <a:ea typeface="Nobile"/>
                <a:cs typeface="Nobile"/>
                <a:sym typeface="Nobile"/>
              </a:rPr>
              <a:t>pertemuan</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komuniti</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Yahudi</a:t>
            </a:r>
            <a:r>
              <a:rPr lang="en-US" sz="1470" b="0" i="0" u="none" strike="noStrike" cap="none" dirty="0">
                <a:solidFill>
                  <a:srgbClr val="405449"/>
                </a:solidFill>
                <a:latin typeface="Nobile"/>
                <a:ea typeface="Nobile"/>
                <a:cs typeface="Nobile"/>
                <a:sym typeface="Nobile"/>
              </a:rPr>
              <a:t>. Ini </a:t>
            </a:r>
            <a:r>
              <a:rPr lang="en-US" sz="1470" b="0" i="0" u="none" strike="noStrike" cap="none" dirty="0" err="1">
                <a:solidFill>
                  <a:srgbClr val="405449"/>
                </a:solidFill>
                <a:latin typeface="Nobile"/>
                <a:ea typeface="Nobile"/>
                <a:cs typeface="Nobile"/>
                <a:sym typeface="Nobile"/>
              </a:rPr>
              <a:t>adalah</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tempat</a:t>
            </a:r>
            <a:r>
              <a:rPr lang="en-US" sz="1470" b="0" i="0" u="none" strike="noStrike" cap="none" dirty="0">
                <a:solidFill>
                  <a:srgbClr val="405449"/>
                </a:solidFill>
                <a:latin typeface="Nobile"/>
                <a:ea typeface="Nobile"/>
                <a:cs typeface="Nobile"/>
                <a:sym typeface="Nobile"/>
              </a:rPr>
              <a:t> di mana orang </a:t>
            </a:r>
            <a:r>
              <a:rPr lang="en-US" sz="1470" b="0" i="0" u="none" strike="noStrike" cap="none" dirty="0" err="1">
                <a:solidFill>
                  <a:srgbClr val="405449"/>
                </a:solidFill>
                <a:latin typeface="Nobile"/>
                <a:ea typeface="Nobile"/>
                <a:cs typeface="Nobile"/>
                <a:sym typeface="Nobile"/>
              </a:rPr>
              <a:t>ramai</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berkumpul</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untuk</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mempelajari</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Taurat</a:t>
            </a:r>
            <a:r>
              <a:rPr lang="en-US" sz="1470" b="0" i="0" u="none" strike="noStrike" cap="none" dirty="0">
                <a:solidFill>
                  <a:srgbClr val="405449"/>
                </a:solidFill>
                <a:latin typeface="Nobile"/>
                <a:ea typeface="Nobile"/>
                <a:cs typeface="Nobile"/>
                <a:sym typeface="Nobile"/>
              </a:rPr>
              <a:t> dan </a:t>
            </a:r>
            <a:r>
              <a:rPr lang="en-US" sz="1470" b="0" i="0" u="none" strike="noStrike" cap="none" dirty="0" err="1">
                <a:solidFill>
                  <a:srgbClr val="405449"/>
                </a:solidFill>
                <a:latin typeface="Nobile"/>
                <a:ea typeface="Nobile"/>
                <a:cs typeface="Nobile"/>
                <a:sym typeface="Nobile"/>
              </a:rPr>
              <a:t>berdiskusi</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tentang</a:t>
            </a:r>
            <a:r>
              <a:rPr lang="en-US" sz="1470" b="0" i="0" u="none" strike="noStrike" cap="none" dirty="0">
                <a:solidFill>
                  <a:srgbClr val="405449"/>
                </a:solidFill>
                <a:latin typeface="Nobile"/>
                <a:ea typeface="Nobile"/>
                <a:cs typeface="Nobile"/>
                <a:sym typeface="Nobile"/>
              </a:rPr>
              <a:t> </a:t>
            </a:r>
            <a:r>
              <a:rPr lang="en-US" sz="1470" b="0" i="0" u="none" strike="noStrike" cap="none" dirty="0" err="1">
                <a:solidFill>
                  <a:srgbClr val="405449"/>
                </a:solidFill>
                <a:latin typeface="Nobile"/>
                <a:ea typeface="Nobile"/>
                <a:cs typeface="Nobile"/>
                <a:sym typeface="Nobile"/>
              </a:rPr>
              <a:t>pengajarannya</a:t>
            </a:r>
            <a:r>
              <a:rPr lang="en-US" sz="1470" b="0" i="0" u="none" strike="noStrike" cap="none" dirty="0">
                <a:solidFill>
                  <a:srgbClr val="405449"/>
                </a:solidFill>
                <a:latin typeface="Nobile"/>
                <a:ea typeface="Nobile"/>
                <a:cs typeface="Nobile"/>
                <a:sym typeface="Nobile"/>
              </a:rPr>
              <a:t>.</a:t>
            </a:r>
            <a:endParaRPr sz="1470" b="0" i="0" u="none" strike="noStrike" cap="none" dirty="0"/>
          </a:p>
        </p:txBody>
      </p:sp>
      <p:sp>
        <p:nvSpPr>
          <p:cNvPr id="169" name="Google Shape;169;p5"/>
          <p:cNvSpPr/>
          <p:nvPr/>
        </p:nvSpPr>
        <p:spPr>
          <a:xfrm>
            <a:off x="4674037" y="1675090"/>
            <a:ext cx="3676174" cy="3463052"/>
          </a:xfrm>
          <a:prstGeom prst="roundRect">
            <a:avLst>
              <a:gd name="adj" fmla="val 5305"/>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4878110" y="1790451"/>
            <a:ext cx="2765346" cy="318849"/>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000"/>
              <a:buFont typeface="Fraunces ExtraBold"/>
              <a:buNone/>
            </a:pPr>
            <a:r>
              <a:rPr lang="en-US" sz="2000" b="1" i="0" u="none" strike="noStrike" cap="none" dirty="0" err="1">
                <a:solidFill>
                  <a:srgbClr val="405449"/>
                </a:solidFill>
                <a:latin typeface="Fraunces ExtraBold"/>
                <a:ea typeface="Fraunces ExtraBold"/>
                <a:cs typeface="Fraunces ExtraBold"/>
                <a:sym typeface="Fraunces ExtraBold"/>
              </a:rPr>
              <a:t>Sambutan</a:t>
            </a:r>
            <a:r>
              <a:rPr lang="en-US" sz="2000" b="1" i="0" u="none" strike="noStrike" cap="none" dirty="0">
                <a:solidFill>
                  <a:srgbClr val="405449"/>
                </a:solidFill>
                <a:latin typeface="Fraunces ExtraBold"/>
                <a:ea typeface="Fraunces ExtraBold"/>
                <a:cs typeface="Fraunces ExtraBold"/>
                <a:sym typeface="Fraunces ExtraBold"/>
              </a:rPr>
              <a:t> Hari Sabat</a:t>
            </a:r>
            <a:endParaRPr sz="2000" b="0" i="0" u="none" strike="noStrike" cap="none" dirty="0"/>
          </a:p>
        </p:txBody>
      </p:sp>
      <p:sp>
        <p:nvSpPr>
          <p:cNvPr id="171" name="Google Shape;171;p5"/>
          <p:cNvSpPr/>
          <p:nvPr/>
        </p:nvSpPr>
        <p:spPr>
          <a:xfrm>
            <a:off x="4878110" y="2190753"/>
            <a:ext cx="3268028" cy="2613660"/>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5449"/>
              </a:buClr>
              <a:buSzPts val="1600"/>
              <a:buFont typeface="Nobile"/>
              <a:buNone/>
            </a:pPr>
            <a:r>
              <a:rPr lang="en-US" sz="1500" b="0" i="0" u="none" strike="noStrike" cap="none" dirty="0">
                <a:solidFill>
                  <a:srgbClr val="405449"/>
                </a:solidFill>
                <a:latin typeface="Nobile"/>
                <a:ea typeface="Nobile"/>
                <a:cs typeface="Nobile"/>
                <a:sym typeface="Nobile"/>
              </a:rPr>
              <a:t>Pada </a:t>
            </a:r>
            <a:r>
              <a:rPr lang="en-US" sz="1500" b="0" i="0" u="none" strike="noStrike" cap="none" dirty="0" err="1">
                <a:solidFill>
                  <a:srgbClr val="405449"/>
                </a:solidFill>
                <a:latin typeface="Nobile"/>
                <a:ea typeface="Nobile"/>
                <a:cs typeface="Nobile"/>
                <a:sym typeface="Nobile"/>
              </a:rPr>
              <a:t>hari</a:t>
            </a:r>
            <a:r>
              <a:rPr lang="en-US" sz="1500" b="0" i="0" u="none" strike="noStrike" cap="none" dirty="0">
                <a:solidFill>
                  <a:srgbClr val="405449"/>
                </a:solidFill>
                <a:latin typeface="Nobile"/>
                <a:ea typeface="Nobile"/>
                <a:cs typeface="Nobile"/>
                <a:sym typeface="Nobile"/>
              </a:rPr>
              <a:t> Sabat, </a:t>
            </a:r>
            <a:r>
              <a:rPr lang="en-US" sz="1500" b="0" i="0" u="none" strike="noStrike" cap="none" dirty="0" err="1">
                <a:solidFill>
                  <a:srgbClr val="405449"/>
                </a:solidFill>
                <a:latin typeface="Nobile"/>
                <a:ea typeface="Nobile"/>
                <a:cs typeface="Nobile"/>
                <a:sym typeface="Nobile"/>
              </a:rPr>
              <a:t>rumah</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ibadat</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akan</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menjadi</a:t>
            </a:r>
            <a:r>
              <a:rPr lang="en-US" sz="1500" b="0" i="0" u="none" strike="noStrike" cap="none" dirty="0">
                <a:solidFill>
                  <a:srgbClr val="405449"/>
                </a:solidFill>
                <a:latin typeface="Nobile"/>
                <a:ea typeface="Nobile"/>
                <a:cs typeface="Nobile"/>
                <a:sym typeface="Nobile"/>
              </a:rPr>
              <a:t> sangat </a:t>
            </a:r>
            <a:r>
              <a:rPr lang="en-US" sz="1500" b="0" i="0" u="none" strike="noStrike" cap="none" dirty="0" err="1">
                <a:solidFill>
                  <a:srgbClr val="405449"/>
                </a:solidFill>
                <a:latin typeface="Nobile"/>
                <a:ea typeface="Nobile"/>
                <a:cs typeface="Nobile"/>
                <a:sym typeface="Nobile"/>
              </a:rPr>
              <a:t>sibuk</a:t>
            </a:r>
            <a:r>
              <a:rPr lang="en-US" sz="1500" b="0" i="0" u="none" strike="noStrike" cap="none" dirty="0">
                <a:solidFill>
                  <a:srgbClr val="405449"/>
                </a:solidFill>
                <a:latin typeface="Nobile"/>
                <a:ea typeface="Nobile"/>
                <a:cs typeface="Nobile"/>
                <a:sym typeface="Nobile"/>
              </a:rPr>
              <a:t> kerana orang </a:t>
            </a:r>
            <a:r>
              <a:rPr lang="en-US" sz="1500" b="0" i="0" u="none" strike="noStrike" cap="none" dirty="0" err="1">
                <a:solidFill>
                  <a:srgbClr val="405449"/>
                </a:solidFill>
                <a:latin typeface="Nobile"/>
                <a:ea typeface="Nobile"/>
                <a:cs typeface="Nobile"/>
                <a:sym typeface="Nobile"/>
              </a:rPr>
              <a:t>ramai</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berkumpul</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untuk</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beribadah</a:t>
            </a:r>
            <a:r>
              <a:rPr lang="en-US" sz="1500" b="0" i="0" u="none" strike="noStrike" cap="none" dirty="0">
                <a:solidFill>
                  <a:srgbClr val="405449"/>
                </a:solidFill>
                <a:latin typeface="Nobile"/>
                <a:ea typeface="Nobile"/>
                <a:cs typeface="Nobile"/>
                <a:sym typeface="Nobile"/>
              </a:rPr>
              <a:t>. Ini </a:t>
            </a:r>
            <a:r>
              <a:rPr lang="en-US" sz="1500" b="0" i="0" u="none" strike="noStrike" cap="none" dirty="0" err="1">
                <a:solidFill>
                  <a:srgbClr val="405449"/>
                </a:solidFill>
                <a:latin typeface="Nobile"/>
                <a:ea typeface="Nobile"/>
                <a:cs typeface="Nobile"/>
                <a:sym typeface="Nobile"/>
              </a:rPr>
              <a:t>adalah</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hari</a:t>
            </a:r>
            <a:r>
              <a:rPr lang="en-US" sz="1500" b="0" i="0" u="none" strike="noStrike" cap="none" dirty="0">
                <a:solidFill>
                  <a:srgbClr val="405449"/>
                </a:solidFill>
                <a:latin typeface="Nobile"/>
                <a:ea typeface="Nobile"/>
                <a:cs typeface="Nobile"/>
                <a:sym typeface="Nobile"/>
              </a:rPr>
              <a:t> yang </a:t>
            </a:r>
            <a:r>
              <a:rPr lang="en-US" sz="1500" b="0" i="0" u="none" strike="noStrike" cap="none" dirty="0" err="1">
                <a:solidFill>
                  <a:srgbClr val="405449"/>
                </a:solidFill>
                <a:latin typeface="Nobile"/>
                <a:ea typeface="Nobile"/>
                <a:cs typeface="Nobile"/>
                <a:sym typeface="Nobile"/>
              </a:rPr>
              <a:t>ditentukan</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untuk</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rehat</a:t>
            </a:r>
            <a:r>
              <a:rPr lang="en-US" sz="1500" b="0" i="0" u="none" strike="noStrike" cap="none" dirty="0">
                <a:solidFill>
                  <a:srgbClr val="405449"/>
                </a:solidFill>
                <a:latin typeface="Nobile"/>
                <a:ea typeface="Nobile"/>
                <a:cs typeface="Nobile"/>
                <a:sym typeface="Nobile"/>
              </a:rPr>
              <a:t> dan </a:t>
            </a:r>
            <a:r>
              <a:rPr lang="en-US" sz="1500" b="0" i="0" u="none" strike="noStrike" cap="none" dirty="0" err="1">
                <a:solidFill>
                  <a:srgbClr val="405449"/>
                </a:solidFill>
                <a:latin typeface="Nobile"/>
                <a:ea typeface="Nobile"/>
                <a:cs typeface="Nobile"/>
                <a:sym typeface="Nobile"/>
              </a:rPr>
              <a:t>memuliakan</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Tuhan</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mengikut</a:t>
            </a:r>
            <a:r>
              <a:rPr lang="en-US" sz="1500" b="0" i="0" u="none" strike="noStrike" cap="none" dirty="0">
                <a:solidFill>
                  <a:srgbClr val="405449"/>
                </a:solidFill>
                <a:latin typeface="Nobile"/>
                <a:ea typeface="Nobile"/>
                <a:cs typeface="Nobile"/>
                <a:sym typeface="Nobile"/>
              </a:rPr>
              <a:t> Hukum Musa yang </a:t>
            </a:r>
            <a:r>
              <a:rPr lang="en-US" sz="1500" b="0" i="0" u="none" strike="noStrike" cap="none" dirty="0" err="1">
                <a:solidFill>
                  <a:srgbClr val="405449"/>
                </a:solidFill>
                <a:latin typeface="Nobile"/>
                <a:ea typeface="Nobile"/>
                <a:cs typeface="Nobile"/>
                <a:sym typeface="Nobile"/>
              </a:rPr>
              <a:t>diberikan</a:t>
            </a:r>
            <a:r>
              <a:rPr lang="en-US" sz="1500" b="0" i="0" u="none" strike="noStrike" cap="none" dirty="0">
                <a:solidFill>
                  <a:srgbClr val="405449"/>
                </a:solidFill>
                <a:latin typeface="Nobile"/>
                <a:ea typeface="Nobile"/>
                <a:cs typeface="Nobile"/>
                <a:sym typeface="Nobile"/>
              </a:rPr>
              <a:t> </a:t>
            </a:r>
            <a:r>
              <a:rPr lang="en-US" sz="1500" b="0" i="0" u="none" strike="noStrike" cap="none" dirty="0" err="1">
                <a:solidFill>
                  <a:srgbClr val="405449"/>
                </a:solidFill>
                <a:latin typeface="Nobile"/>
                <a:ea typeface="Nobile"/>
                <a:cs typeface="Nobile"/>
                <a:sym typeface="Nobile"/>
              </a:rPr>
              <a:t>kepada</a:t>
            </a:r>
            <a:r>
              <a:rPr lang="en-US" sz="1500" b="0" i="0" u="none" strike="noStrike" cap="none" dirty="0">
                <a:solidFill>
                  <a:srgbClr val="405449"/>
                </a:solidFill>
                <a:latin typeface="Nobile"/>
                <a:ea typeface="Nobile"/>
                <a:cs typeface="Nobile"/>
                <a:sym typeface="Nobile"/>
              </a:rPr>
              <a:t> orang Israel.</a:t>
            </a:r>
            <a:endParaRPr sz="1500" b="0" i="0" u="none" strike="noStrike" cap="none" dirty="0"/>
          </a:p>
        </p:txBody>
      </p:sp>
      <p:sp>
        <p:nvSpPr>
          <p:cNvPr id="172" name="Google Shape;172;p5"/>
          <p:cNvSpPr/>
          <p:nvPr/>
        </p:nvSpPr>
        <p:spPr>
          <a:xfrm>
            <a:off x="793790" y="5342215"/>
            <a:ext cx="7556421" cy="2156222"/>
          </a:xfrm>
          <a:prstGeom prst="roundRect">
            <a:avLst>
              <a:gd name="adj" fmla="val 852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p:nvPr/>
        </p:nvSpPr>
        <p:spPr>
          <a:xfrm>
            <a:off x="997863" y="5546288"/>
            <a:ext cx="2551748" cy="318849"/>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000"/>
              <a:buFont typeface="Fraunces ExtraBold"/>
              <a:buNone/>
            </a:pPr>
            <a:r>
              <a:rPr lang="en-US" sz="2000" b="1" i="0" u="none" strike="noStrike" cap="none" dirty="0" err="1">
                <a:solidFill>
                  <a:srgbClr val="405449"/>
                </a:solidFill>
                <a:latin typeface="Fraunces ExtraBold"/>
                <a:ea typeface="Fraunces ExtraBold"/>
                <a:cs typeface="Fraunces ExtraBold"/>
                <a:sym typeface="Fraunces ExtraBold"/>
              </a:rPr>
              <a:t>Susunan</a:t>
            </a:r>
            <a:r>
              <a:rPr lang="en-US" sz="2000" b="1" i="0" u="none" strike="noStrike" cap="none" dirty="0">
                <a:solidFill>
                  <a:srgbClr val="405449"/>
                </a:solidFill>
                <a:latin typeface="Fraunces ExtraBold"/>
                <a:ea typeface="Fraunces ExtraBold"/>
                <a:cs typeface="Fraunces ExtraBold"/>
                <a:sym typeface="Fraunces ExtraBold"/>
              </a:rPr>
              <a:t> </a:t>
            </a:r>
            <a:r>
              <a:rPr lang="en-US" sz="2000" b="1" i="0" u="none" strike="noStrike" cap="none" dirty="0" err="1">
                <a:solidFill>
                  <a:srgbClr val="405449"/>
                </a:solidFill>
                <a:latin typeface="Fraunces ExtraBold"/>
                <a:ea typeface="Fraunces ExtraBold"/>
                <a:cs typeface="Fraunces ExtraBold"/>
                <a:sym typeface="Fraunces ExtraBold"/>
              </a:rPr>
              <a:t>Fizikal</a:t>
            </a:r>
            <a:endParaRPr sz="2000" b="0" i="0" u="none" strike="noStrike" cap="none" dirty="0"/>
          </a:p>
        </p:txBody>
      </p:sp>
      <p:sp>
        <p:nvSpPr>
          <p:cNvPr id="174" name="Google Shape;174;p5"/>
          <p:cNvSpPr/>
          <p:nvPr/>
        </p:nvSpPr>
        <p:spPr>
          <a:xfrm>
            <a:off x="997863" y="5987534"/>
            <a:ext cx="7148274" cy="1306830"/>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405449"/>
              </a:buClr>
              <a:buSzPts val="1600"/>
              <a:buFont typeface="Nobile"/>
              <a:buNone/>
            </a:pPr>
            <a:r>
              <a:rPr lang="en-US" sz="1600" b="0" i="0" u="none" strike="noStrike" cap="none" dirty="0">
                <a:solidFill>
                  <a:srgbClr val="405449"/>
                </a:solidFill>
                <a:latin typeface="Nobile"/>
                <a:ea typeface="Nobile"/>
                <a:cs typeface="Nobile"/>
                <a:sym typeface="Nobile"/>
              </a:rPr>
              <a:t>Rumah </a:t>
            </a:r>
            <a:r>
              <a:rPr lang="en-US" sz="1600" b="0" i="0" u="none" strike="noStrike" cap="none" dirty="0" err="1">
                <a:solidFill>
                  <a:srgbClr val="405449"/>
                </a:solidFill>
                <a:latin typeface="Nobile"/>
                <a:ea typeface="Nobile"/>
                <a:cs typeface="Nobile"/>
                <a:sym typeface="Nobile"/>
              </a:rPr>
              <a:t>ibadat</a:t>
            </a:r>
            <a:r>
              <a:rPr lang="en-US" sz="1600" b="0" i="0" u="none" strike="noStrike" cap="none" dirty="0">
                <a:solidFill>
                  <a:srgbClr val="405449"/>
                </a:solidFill>
                <a:latin typeface="Nobile"/>
                <a:ea typeface="Nobile"/>
                <a:cs typeface="Nobile"/>
                <a:sym typeface="Nobile"/>
              </a:rPr>
              <a:t> pada zaman </a:t>
            </a:r>
            <a:r>
              <a:rPr lang="en-US" sz="1600" b="0" i="0" u="none" strike="noStrike" cap="none" dirty="0" err="1">
                <a:solidFill>
                  <a:srgbClr val="405449"/>
                </a:solidFill>
                <a:latin typeface="Nobile"/>
                <a:ea typeface="Nobile"/>
                <a:cs typeface="Nobile"/>
                <a:sym typeface="Nobile"/>
              </a:rPr>
              <a:t>Yesus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mempunyai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tempat</a:t>
            </a:r>
            <a:r>
              <a:rPr lang="en-US" sz="1600" b="0" i="0" u="none" strike="noStrike" cap="none" dirty="0">
                <a:solidFill>
                  <a:srgbClr val="405449"/>
                </a:solidFill>
                <a:latin typeface="Nobile"/>
                <a:ea typeface="Nobile"/>
                <a:cs typeface="Nobile"/>
                <a:sym typeface="Nobile"/>
              </a:rPr>
              <a:t> duduk yang </a:t>
            </a:r>
            <a:r>
              <a:rPr lang="en-US" sz="1600" b="0" i="0" u="none" strike="noStrike" cap="none" dirty="0" err="1">
                <a:solidFill>
                  <a:srgbClr val="405449"/>
                </a:solidFill>
                <a:latin typeface="Nobile"/>
                <a:ea typeface="Nobile"/>
                <a:cs typeface="Nobile"/>
                <a:sym typeface="Nobile"/>
              </a:rPr>
              <a:t>disusun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menghadap</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bahagian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depan</a:t>
            </a:r>
            <a:r>
              <a:rPr lang="en-US" sz="1600" b="0" i="0" u="none" strike="noStrike" cap="none" dirty="0">
                <a:solidFill>
                  <a:srgbClr val="405449"/>
                </a:solidFill>
                <a:latin typeface="Nobile"/>
                <a:ea typeface="Nobile"/>
                <a:cs typeface="Nobile"/>
                <a:sym typeface="Nobile"/>
              </a:rPr>
              <a:t> di mana </a:t>
            </a:r>
            <a:r>
              <a:rPr lang="en-US" sz="1600" b="0" i="0" u="none" strike="noStrike" cap="none" dirty="0" err="1">
                <a:solidFill>
                  <a:srgbClr val="405449"/>
                </a:solidFill>
                <a:latin typeface="Nobile"/>
                <a:ea typeface="Nobile"/>
                <a:cs typeface="Nobile"/>
                <a:sym typeface="Nobile"/>
              </a:rPr>
              <a:t>gulungan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Taurat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disimpan</a:t>
            </a:r>
            <a:r>
              <a:rPr lang="en-US" sz="1600" b="0" i="0" u="none" strike="noStrike" cap="none" dirty="0">
                <a:solidFill>
                  <a:srgbClr val="405449"/>
                </a:solidFill>
                <a:latin typeface="Nobile"/>
                <a:ea typeface="Nobile"/>
                <a:cs typeface="Nobile"/>
                <a:sym typeface="Nobile"/>
              </a:rPr>
              <a:t>. Orang yang </a:t>
            </a:r>
            <a:r>
              <a:rPr lang="en-US" sz="1600" b="0" i="0" u="none" strike="noStrike" cap="none" dirty="0" err="1">
                <a:solidFill>
                  <a:srgbClr val="405449"/>
                </a:solidFill>
                <a:latin typeface="Nobile"/>
                <a:ea typeface="Nobile"/>
                <a:cs typeface="Nobile"/>
                <a:sym typeface="Nobile"/>
              </a:rPr>
              <a:t>berpengetahuan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dalam</a:t>
            </a:r>
            <a:r>
              <a:rPr lang="en-US" sz="1600" b="0" i="0" u="none" strike="noStrike" cap="none" dirty="0">
                <a:solidFill>
                  <a:srgbClr val="405449"/>
                </a:solidFill>
                <a:latin typeface="Nobile"/>
                <a:ea typeface="Nobile"/>
                <a:cs typeface="Nobile"/>
                <a:sym typeface="Nobile"/>
              </a:rPr>
              <a:t> Kitab </a:t>
            </a:r>
            <a:r>
              <a:rPr lang="en-US" sz="1600" b="0" i="0" u="none" strike="noStrike" cap="none" dirty="0" err="1">
                <a:solidFill>
                  <a:srgbClr val="405449"/>
                </a:solidFill>
                <a:latin typeface="Nobile"/>
                <a:ea typeface="Nobile"/>
                <a:cs typeface="Nobile"/>
                <a:sym typeface="Nobile"/>
              </a:rPr>
              <a:t>Suci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sering</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diberi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kesempatan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untuk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membaca</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mengajar</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6"/>
          <p:cNvSpPr/>
          <p:nvPr/>
        </p:nvSpPr>
        <p:spPr>
          <a:xfrm>
            <a:off x="790218" y="623173"/>
            <a:ext cx="7569160" cy="705564"/>
          </a:xfrm>
          <a:prstGeom prst="rect">
            <a:avLst/>
          </a:prstGeom>
          <a:noFill/>
          <a:ln>
            <a:noFill/>
          </a:ln>
        </p:spPr>
        <p:txBody>
          <a:bodyPr spcFirstLastPara="1" wrap="square" lIns="0" tIns="0" rIns="0" bIns="0" anchor="t" anchorCtr="0">
            <a:noAutofit/>
          </a:bodyPr>
          <a:lstStyle/>
          <a:p>
            <a:pPr marL="0" marR="0" lvl="0" indent="0" algn="l" rtl="0">
              <a:lnSpc>
                <a:spcPct val="126136"/>
              </a:lnSpc>
              <a:spcBef>
                <a:spcPts val="0"/>
              </a:spcBef>
              <a:spcAft>
                <a:spcPts val="0"/>
              </a:spcAft>
              <a:buClr>
                <a:srgbClr val="3B4540"/>
              </a:buClr>
              <a:buSzPts val="4400"/>
              <a:buFont typeface="Fraunces ExtraBold"/>
              <a:buNone/>
            </a:pPr>
            <a:r>
              <a:rPr lang="en-US" sz="4400" b="1" i="0" u="none" strike="noStrike" cap="none">
                <a:solidFill>
                  <a:srgbClr val="3B4540"/>
                </a:solidFill>
                <a:latin typeface="Fraunces ExtraBold"/>
                <a:ea typeface="Fraunces ExtraBold"/>
                <a:cs typeface="Fraunces ExtraBold"/>
                <a:sym typeface="Fraunces ExtraBold"/>
              </a:rPr>
              <a:t>Watak Utama dalam Kisah</a:t>
            </a:r>
            <a:endParaRPr sz="4400" b="0" i="0" u="none" strike="noStrike" cap="none"/>
          </a:p>
        </p:txBody>
      </p:sp>
      <p:sp>
        <p:nvSpPr>
          <p:cNvPr id="181" name="Google Shape;181;p6"/>
          <p:cNvSpPr/>
          <p:nvPr/>
        </p:nvSpPr>
        <p:spPr>
          <a:xfrm>
            <a:off x="790218" y="1780222"/>
            <a:ext cx="2174915" cy="1300639"/>
          </a:xfrm>
          <a:prstGeom prst="roundRect">
            <a:avLst>
              <a:gd name="adj" fmla="val 1562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2" name="Google Shape;182;p6" descr="preencoded.png"/>
          <p:cNvPicPr preferRelativeResize="0"/>
          <p:nvPr/>
        </p:nvPicPr>
        <p:blipFill rotWithShape="1">
          <a:blip r:embed="rId3">
            <a:alphaModFix/>
          </a:blip>
          <a:srcRect/>
          <a:stretch/>
        </p:blipFill>
        <p:spPr>
          <a:xfrm>
            <a:off x="1718905" y="2232065"/>
            <a:ext cx="317421" cy="396835"/>
          </a:xfrm>
          <a:prstGeom prst="rect">
            <a:avLst/>
          </a:prstGeom>
          <a:noFill/>
          <a:ln>
            <a:noFill/>
          </a:ln>
        </p:spPr>
      </p:pic>
      <p:sp>
        <p:nvSpPr>
          <p:cNvPr id="183" name="Google Shape;183;p6"/>
          <p:cNvSpPr/>
          <p:nvPr/>
        </p:nvSpPr>
        <p:spPr>
          <a:xfrm>
            <a:off x="3190875" y="2005965"/>
            <a:ext cx="2822258" cy="35266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Yesus</a:t>
            </a:r>
            <a:endParaRPr sz="2200" b="0" i="0" u="none" strike="noStrike" cap="none"/>
          </a:p>
        </p:txBody>
      </p:sp>
      <p:sp>
        <p:nvSpPr>
          <p:cNvPr id="184" name="Google Shape;184;p6"/>
          <p:cNvSpPr/>
          <p:nvPr/>
        </p:nvSpPr>
        <p:spPr>
          <a:xfrm>
            <a:off x="3190875" y="2494002"/>
            <a:ext cx="7004003" cy="361117"/>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750"/>
              <a:buFont typeface="Nobile"/>
              <a:buNone/>
            </a:pPr>
            <a:r>
              <a:rPr lang="en-US" sz="1750" b="0" i="0" u="none" strike="noStrike" cap="none" dirty="0" err="1">
                <a:solidFill>
                  <a:srgbClr val="405449"/>
                </a:solidFill>
                <a:latin typeface="Nobile"/>
                <a:ea typeface="Nobile"/>
                <a:cs typeface="Nobile"/>
                <a:sym typeface="Nobile"/>
              </a:rPr>
              <a:t>Pengajar</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penyembuh</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dengan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kuasa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ilahi</a:t>
            </a:r>
            <a:endParaRPr sz="1750" b="0" i="0" u="none" strike="noStrike" cap="none" dirty="0"/>
          </a:p>
        </p:txBody>
      </p:sp>
      <p:sp>
        <p:nvSpPr>
          <p:cNvPr id="185" name="Google Shape;185;p6"/>
          <p:cNvSpPr/>
          <p:nvPr/>
        </p:nvSpPr>
        <p:spPr>
          <a:xfrm>
            <a:off x="3078004" y="3065621"/>
            <a:ext cx="10649307" cy="15240"/>
          </a:xfrm>
          <a:prstGeom prst="roundRect">
            <a:avLst>
              <a:gd name="adj" fmla="val 1333362"/>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6"/>
          <p:cNvSpPr/>
          <p:nvPr/>
        </p:nvSpPr>
        <p:spPr>
          <a:xfrm>
            <a:off x="790218" y="3193733"/>
            <a:ext cx="4349948" cy="1300639"/>
          </a:xfrm>
          <a:prstGeom prst="roundRect">
            <a:avLst>
              <a:gd name="adj" fmla="val 1562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7" name="Google Shape;187;p6" descr="preencoded.png"/>
          <p:cNvPicPr preferRelativeResize="0"/>
          <p:nvPr/>
        </p:nvPicPr>
        <p:blipFill rotWithShape="1">
          <a:blip r:embed="rId4">
            <a:alphaModFix/>
          </a:blip>
          <a:srcRect/>
          <a:stretch/>
        </p:blipFill>
        <p:spPr>
          <a:xfrm>
            <a:off x="2806422" y="3645575"/>
            <a:ext cx="317421" cy="396835"/>
          </a:xfrm>
          <a:prstGeom prst="rect">
            <a:avLst/>
          </a:prstGeom>
          <a:noFill/>
          <a:ln>
            <a:noFill/>
          </a:ln>
        </p:spPr>
      </p:pic>
      <p:sp>
        <p:nvSpPr>
          <p:cNvPr id="188" name="Google Shape;188;p6"/>
          <p:cNvSpPr/>
          <p:nvPr/>
        </p:nvSpPr>
        <p:spPr>
          <a:xfrm>
            <a:off x="5365909" y="3419475"/>
            <a:ext cx="2884408" cy="35266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Lelaki Cacat Tangan</a:t>
            </a:r>
            <a:endParaRPr sz="2200" b="0" i="0" u="none" strike="noStrike" cap="none"/>
          </a:p>
        </p:txBody>
      </p:sp>
      <p:sp>
        <p:nvSpPr>
          <p:cNvPr id="189" name="Google Shape;189;p6"/>
          <p:cNvSpPr/>
          <p:nvPr/>
        </p:nvSpPr>
        <p:spPr>
          <a:xfrm>
            <a:off x="5365908" y="3907512"/>
            <a:ext cx="8015721" cy="361117"/>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750"/>
              <a:buFont typeface="Nobile"/>
              <a:buNone/>
            </a:pPr>
            <a:r>
              <a:rPr lang="en-US" sz="1750" b="0" i="0" u="none" strike="noStrike" cap="none">
                <a:solidFill>
                  <a:srgbClr val="405449"/>
                </a:solidFill>
                <a:latin typeface="Nobile"/>
                <a:ea typeface="Nobile"/>
                <a:cs typeface="Nobile"/>
                <a:sym typeface="Nobile"/>
              </a:rPr>
              <a:t>Individu yang memerlukan pertolongan dan penyembuhan</a:t>
            </a:r>
            <a:endParaRPr sz="1750" b="0" i="0" u="none" strike="noStrike" cap="none"/>
          </a:p>
        </p:txBody>
      </p:sp>
      <p:sp>
        <p:nvSpPr>
          <p:cNvPr id="190" name="Google Shape;190;p6"/>
          <p:cNvSpPr/>
          <p:nvPr/>
        </p:nvSpPr>
        <p:spPr>
          <a:xfrm>
            <a:off x="5253037" y="4479131"/>
            <a:ext cx="8474273" cy="15240"/>
          </a:xfrm>
          <a:prstGeom prst="roundRect">
            <a:avLst>
              <a:gd name="adj" fmla="val 1333362"/>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6"/>
          <p:cNvSpPr/>
          <p:nvPr/>
        </p:nvSpPr>
        <p:spPr>
          <a:xfrm>
            <a:off x="790218" y="4607243"/>
            <a:ext cx="6524982" cy="1661755"/>
          </a:xfrm>
          <a:prstGeom prst="roundRect">
            <a:avLst>
              <a:gd name="adj" fmla="val 12228"/>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 name="Google Shape;192;p6" descr="preencoded.png"/>
          <p:cNvPicPr preferRelativeResize="0"/>
          <p:nvPr/>
        </p:nvPicPr>
        <p:blipFill rotWithShape="1">
          <a:blip r:embed="rId5">
            <a:alphaModFix/>
          </a:blip>
          <a:srcRect/>
          <a:stretch/>
        </p:blipFill>
        <p:spPr>
          <a:xfrm>
            <a:off x="3893939" y="5239703"/>
            <a:ext cx="317421" cy="396835"/>
          </a:xfrm>
          <a:prstGeom prst="rect">
            <a:avLst/>
          </a:prstGeom>
          <a:noFill/>
          <a:ln>
            <a:noFill/>
          </a:ln>
        </p:spPr>
      </p:pic>
      <p:sp>
        <p:nvSpPr>
          <p:cNvPr id="193" name="Google Shape;193;p6"/>
          <p:cNvSpPr/>
          <p:nvPr/>
        </p:nvSpPr>
        <p:spPr>
          <a:xfrm>
            <a:off x="7540941" y="4832985"/>
            <a:ext cx="5322073" cy="35266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dirty="0">
                <a:solidFill>
                  <a:srgbClr val="405449"/>
                </a:solidFill>
                <a:latin typeface="Fraunces ExtraBold"/>
                <a:ea typeface="Fraunces ExtraBold"/>
                <a:cs typeface="Fraunces ExtraBold"/>
                <a:sym typeface="Fraunces ExtraBold"/>
              </a:rPr>
              <a:t>Orang Farisi &amp; Ahli </a:t>
            </a:r>
            <a:r>
              <a:rPr lang="en-US" sz="2200" b="1" i="0" u="none" strike="noStrike" cap="none" dirty="0" err="1">
                <a:solidFill>
                  <a:srgbClr val="405449"/>
                </a:solidFill>
                <a:latin typeface="Fraunces ExtraBold"/>
                <a:ea typeface="Fraunces ExtraBold"/>
                <a:cs typeface="Fraunces ExtraBold"/>
                <a:sym typeface="Fraunces ExtraBold"/>
              </a:rPr>
              <a:t>Taurat</a:t>
            </a:r>
            <a:endParaRPr sz="2200" b="0" i="0" u="none" strike="noStrike" cap="none" dirty="0"/>
          </a:p>
        </p:txBody>
      </p:sp>
      <p:sp>
        <p:nvSpPr>
          <p:cNvPr id="194" name="Google Shape;194;p6"/>
          <p:cNvSpPr/>
          <p:nvPr/>
        </p:nvSpPr>
        <p:spPr>
          <a:xfrm>
            <a:off x="7540942" y="5321022"/>
            <a:ext cx="6073497" cy="722233"/>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750"/>
              <a:buFont typeface="Nobile"/>
              <a:buNone/>
            </a:pPr>
            <a:r>
              <a:rPr lang="en-US" sz="1750" b="0" i="0" u="none" strike="noStrike" cap="none">
                <a:solidFill>
                  <a:srgbClr val="405449"/>
                </a:solidFill>
                <a:latin typeface="Nobile"/>
                <a:ea typeface="Nobile"/>
                <a:cs typeface="Nobile"/>
                <a:sym typeface="Nobile"/>
              </a:rPr>
              <a:t>Pemimpin agama yang mengawasi dan mencari kesalahan</a:t>
            </a:r>
            <a:endParaRPr sz="1750" b="0" i="0" u="none" strike="noStrike" cap="none"/>
          </a:p>
        </p:txBody>
      </p:sp>
      <p:sp>
        <p:nvSpPr>
          <p:cNvPr id="195" name="Google Shape;195;p6"/>
          <p:cNvSpPr/>
          <p:nvPr/>
        </p:nvSpPr>
        <p:spPr>
          <a:xfrm>
            <a:off x="790218" y="6522958"/>
            <a:ext cx="13049964" cy="1083350"/>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750"/>
              <a:buFont typeface="Nobile"/>
              <a:buNone/>
            </a:pPr>
            <a:r>
              <a:rPr lang="en-US" sz="1750" b="0" i="0" u="none" strike="noStrike" cap="none" dirty="0" err="1">
                <a:solidFill>
                  <a:srgbClr val="405449"/>
                </a:solidFill>
                <a:latin typeface="Nobile"/>
                <a:ea typeface="Nobile"/>
                <a:cs typeface="Nobile"/>
                <a:sym typeface="Nobile"/>
              </a:rPr>
              <a:t>Setiap</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watak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dalam</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kisah</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memainkan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peranan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penting</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dalam</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menyampaikan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mesej</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Alkitab</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Melalui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interaksi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antara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watak-watak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kita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dapat</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melihat</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bagaimana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Yesus</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mementingkan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nilai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kemanusiaan</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kesejahteraan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individu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melebihi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peraturan</a:t>
            </a:r>
            <a:r>
              <a:rPr lang="en-US" sz="1750" b="0" i="0" u="none" strike="noStrike" cap="none" dirty="0">
                <a:solidFill>
                  <a:srgbClr val="405449"/>
                </a:solidFill>
                <a:latin typeface="Nobile"/>
                <a:ea typeface="Nobile"/>
                <a:cs typeface="Nobile"/>
                <a:sym typeface="Nobile"/>
              </a:rPr>
              <a:t> agama yang </a:t>
            </a:r>
            <a:r>
              <a:rPr lang="en-US" sz="1750" b="0" i="0" u="none" strike="noStrike" cap="none" dirty="0" err="1">
                <a:solidFill>
                  <a:srgbClr val="405449"/>
                </a:solidFill>
                <a:latin typeface="Nobile"/>
                <a:ea typeface="Nobile"/>
                <a:cs typeface="Nobile"/>
                <a:sym typeface="Nobile"/>
              </a:rPr>
              <a:t>ditafsirkan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secara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sempit</a:t>
            </a:r>
            <a:r>
              <a:rPr lang="en-US" sz="1750" b="0" i="0" u="none" strike="noStrike" cap="none" dirty="0">
                <a:solidFill>
                  <a:srgbClr val="405449"/>
                </a:solidFill>
                <a:latin typeface="Nobile"/>
                <a:ea typeface="Nobile"/>
                <a:cs typeface="Nobile"/>
                <a:sym typeface="Nobile"/>
              </a:rPr>
              <a:t>.</a:t>
            </a:r>
            <a:endParaRPr sz="1750" b="0" i="0" u="none" strike="noStrike" cap="non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7"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202" name="Google Shape;202;p7"/>
          <p:cNvSpPr/>
          <p:nvPr/>
        </p:nvSpPr>
        <p:spPr>
          <a:xfrm>
            <a:off x="6280190" y="758666"/>
            <a:ext cx="4252913" cy="531614"/>
          </a:xfrm>
          <a:prstGeom prst="rect">
            <a:avLst/>
          </a:prstGeom>
          <a:noFill/>
          <a:ln>
            <a:noFill/>
          </a:ln>
        </p:spPr>
        <p:txBody>
          <a:bodyPr spcFirstLastPara="1" wrap="square" lIns="0" tIns="0" rIns="0" bIns="0" anchor="t" anchorCtr="0">
            <a:noAutofit/>
          </a:bodyPr>
          <a:lstStyle/>
          <a:p>
            <a:pPr marL="0" marR="0" lvl="0" indent="0" algn="l" rtl="0">
              <a:lnSpc>
                <a:spcPct val="125757"/>
              </a:lnSpc>
              <a:spcBef>
                <a:spcPts val="0"/>
              </a:spcBef>
              <a:spcAft>
                <a:spcPts val="0"/>
              </a:spcAft>
              <a:buClr>
                <a:srgbClr val="3B4540"/>
              </a:buClr>
              <a:buSzPts val="3300"/>
              <a:buFont typeface="Fraunces ExtraBold"/>
              <a:buNone/>
            </a:pPr>
            <a:r>
              <a:rPr lang="en-US" sz="3300" b="1" i="0" u="none" strike="noStrike" cap="none">
                <a:solidFill>
                  <a:srgbClr val="3B4540"/>
                </a:solidFill>
                <a:latin typeface="Fraunces ExtraBold"/>
                <a:ea typeface="Fraunces ExtraBold"/>
                <a:cs typeface="Fraunces ExtraBold"/>
                <a:sym typeface="Fraunces ExtraBold"/>
              </a:rPr>
              <a:t>Watak &amp; Peranan</a:t>
            </a:r>
            <a:endParaRPr sz="3300" b="0" i="0" u="none" strike="noStrike" cap="none"/>
          </a:p>
        </p:txBody>
      </p:sp>
      <p:pic>
        <p:nvPicPr>
          <p:cNvPr id="203" name="Google Shape;203;p7" descr="preencoded.png"/>
          <p:cNvPicPr preferRelativeResize="0"/>
          <p:nvPr/>
        </p:nvPicPr>
        <p:blipFill rotWithShape="1">
          <a:blip r:embed="rId4">
            <a:alphaModFix/>
          </a:blip>
          <a:srcRect/>
          <a:stretch/>
        </p:blipFill>
        <p:spPr>
          <a:xfrm>
            <a:off x="6280190" y="1545431"/>
            <a:ext cx="850583" cy="1975128"/>
          </a:xfrm>
          <a:prstGeom prst="rect">
            <a:avLst/>
          </a:prstGeom>
          <a:noFill/>
          <a:ln>
            <a:noFill/>
          </a:ln>
        </p:spPr>
      </p:pic>
      <p:sp>
        <p:nvSpPr>
          <p:cNvPr id="204" name="Google Shape;204;p7"/>
          <p:cNvSpPr/>
          <p:nvPr/>
        </p:nvSpPr>
        <p:spPr>
          <a:xfrm>
            <a:off x="7385923" y="1715453"/>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Yesus</a:t>
            </a:r>
            <a:endParaRPr sz="1650" b="0" i="0" u="none" strike="noStrike" cap="none"/>
          </a:p>
        </p:txBody>
      </p:sp>
      <p:sp>
        <p:nvSpPr>
          <p:cNvPr id="205" name="Google Shape;205;p7"/>
          <p:cNvSpPr/>
          <p:nvPr/>
        </p:nvSpPr>
        <p:spPr>
          <a:xfrm>
            <a:off x="7385923" y="2083237"/>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Menunjukkan belas kasihan</a:t>
            </a:r>
            <a:endParaRPr sz="1300" b="0" i="0" u="none" strike="noStrike" cap="none"/>
          </a:p>
        </p:txBody>
      </p:sp>
      <p:sp>
        <p:nvSpPr>
          <p:cNvPr id="206" name="Google Shape;206;p7"/>
          <p:cNvSpPr/>
          <p:nvPr/>
        </p:nvSpPr>
        <p:spPr>
          <a:xfrm>
            <a:off x="7385923" y="2414945"/>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Mengajar tentang erti sebenar Sabat</a:t>
            </a:r>
            <a:endParaRPr sz="1300" b="0" i="0" u="none" strike="noStrike" cap="none"/>
          </a:p>
        </p:txBody>
      </p:sp>
      <p:sp>
        <p:nvSpPr>
          <p:cNvPr id="207" name="Google Shape;207;p7"/>
          <p:cNvSpPr/>
          <p:nvPr/>
        </p:nvSpPr>
        <p:spPr>
          <a:xfrm>
            <a:off x="7385923" y="2746653"/>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Berani bertindak walaupun diperhatikan</a:t>
            </a:r>
            <a:endParaRPr sz="1300" b="0" i="0" u="none" strike="noStrike" cap="none"/>
          </a:p>
        </p:txBody>
      </p:sp>
      <p:sp>
        <p:nvSpPr>
          <p:cNvPr id="208" name="Google Shape;208;p7"/>
          <p:cNvSpPr/>
          <p:nvPr/>
        </p:nvSpPr>
        <p:spPr>
          <a:xfrm>
            <a:off x="7385923" y="3078361"/>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Menyembuhkan dengan kuasa ilahi</a:t>
            </a:r>
            <a:endParaRPr sz="1300" b="0" i="0" u="none" strike="noStrike" cap="none"/>
          </a:p>
        </p:txBody>
      </p:sp>
      <p:pic>
        <p:nvPicPr>
          <p:cNvPr id="209" name="Google Shape;209;p7" descr="preencoded.png"/>
          <p:cNvPicPr preferRelativeResize="0"/>
          <p:nvPr/>
        </p:nvPicPr>
        <p:blipFill rotWithShape="1">
          <a:blip r:embed="rId5">
            <a:alphaModFix/>
          </a:blip>
          <a:srcRect/>
          <a:stretch/>
        </p:blipFill>
        <p:spPr>
          <a:xfrm>
            <a:off x="6280190" y="3520559"/>
            <a:ext cx="850583" cy="1975128"/>
          </a:xfrm>
          <a:prstGeom prst="rect">
            <a:avLst/>
          </a:prstGeom>
          <a:noFill/>
          <a:ln>
            <a:noFill/>
          </a:ln>
        </p:spPr>
      </p:pic>
      <p:sp>
        <p:nvSpPr>
          <p:cNvPr id="210" name="Google Shape;210;p7"/>
          <p:cNvSpPr/>
          <p:nvPr/>
        </p:nvSpPr>
        <p:spPr>
          <a:xfrm>
            <a:off x="7385923" y="3690580"/>
            <a:ext cx="2173367"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Lelaki Cacat Tangan</a:t>
            </a:r>
            <a:endParaRPr sz="1650" b="0" i="0" u="none" strike="noStrike" cap="none"/>
          </a:p>
        </p:txBody>
      </p:sp>
      <p:sp>
        <p:nvSpPr>
          <p:cNvPr id="211" name="Google Shape;211;p7"/>
          <p:cNvSpPr/>
          <p:nvPr/>
        </p:nvSpPr>
        <p:spPr>
          <a:xfrm>
            <a:off x="7385923" y="4058364"/>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Hadir di rumah ibadat walaupun cacat</a:t>
            </a:r>
            <a:endParaRPr sz="1300" b="0" i="0" u="none" strike="noStrike" cap="none"/>
          </a:p>
        </p:txBody>
      </p:sp>
      <p:sp>
        <p:nvSpPr>
          <p:cNvPr id="212" name="Google Shape;212;p7"/>
          <p:cNvSpPr/>
          <p:nvPr/>
        </p:nvSpPr>
        <p:spPr>
          <a:xfrm>
            <a:off x="7385923" y="4390073"/>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Berani tampil ke hadapan atas arahan Yesus</a:t>
            </a:r>
            <a:endParaRPr sz="1300" b="0" i="0" u="none" strike="noStrike" cap="none"/>
          </a:p>
        </p:txBody>
      </p:sp>
      <p:sp>
        <p:nvSpPr>
          <p:cNvPr id="213" name="Google Shape;213;p7"/>
          <p:cNvSpPr/>
          <p:nvPr/>
        </p:nvSpPr>
        <p:spPr>
          <a:xfrm>
            <a:off x="7385923" y="4721781"/>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Menerima penyembuhan dengan iman</a:t>
            </a:r>
            <a:endParaRPr sz="1300" b="0" i="0" u="none" strike="noStrike" cap="none"/>
          </a:p>
        </p:txBody>
      </p:sp>
      <p:sp>
        <p:nvSpPr>
          <p:cNvPr id="214" name="Google Shape;214;p7"/>
          <p:cNvSpPr/>
          <p:nvPr/>
        </p:nvSpPr>
        <p:spPr>
          <a:xfrm>
            <a:off x="7385923" y="5053489"/>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Menjadi bukti kuasa Tuhan</a:t>
            </a:r>
            <a:endParaRPr sz="1300" b="0" i="0" u="none" strike="noStrike" cap="none"/>
          </a:p>
        </p:txBody>
      </p:sp>
      <p:pic>
        <p:nvPicPr>
          <p:cNvPr id="215" name="Google Shape;215;p7" descr="preencoded.png"/>
          <p:cNvPicPr preferRelativeResize="0"/>
          <p:nvPr/>
        </p:nvPicPr>
        <p:blipFill rotWithShape="1">
          <a:blip r:embed="rId6">
            <a:alphaModFix/>
          </a:blip>
          <a:srcRect/>
          <a:stretch/>
        </p:blipFill>
        <p:spPr>
          <a:xfrm>
            <a:off x="6280190" y="5495687"/>
            <a:ext cx="850583" cy="1975128"/>
          </a:xfrm>
          <a:prstGeom prst="rect">
            <a:avLst/>
          </a:prstGeom>
          <a:noFill/>
          <a:ln>
            <a:noFill/>
          </a:ln>
        </p:spPr>
      </p:pic>
      <p:sp>
        <p:nvSpPr>
          <p:cNvPr id="216" name="Google Shape;216;p7"/>
          <p:cNvSpPr/>
          <p:nvPr/>
        </p:nvSpPr>
        <p:spPr>
          <a:xfrm>
            <a:off x="7385923" y="5665708"/>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Farisi &amp; Ahli Taurat</a:t>
            </a:r>
            <a:endParaRPr sz="1650" b="0" i="0" u="none" strike="noStrike" cap="none"/>
          </a:p>
        </p:txBody>
      </p:sp>
      <p:sp>
        <p:nvSpPr>
          <p:cNvPr id="217" name="Google Shape;217;p7"/>
          <p:cNvSpPr/>
          <p:nvPr/>
        </p:nvSpPr>
        <p:spPr>
          <a:xfrm>
            <a:off x="7385923" y="6033492"/>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Mengintai dan memerhati Yesus</a:t>
            </a:r>
            <a:endParaRPr sz="1300" b="0" i="0" u="none" strike="noStrike" cap="none"/>
          </a:p>
        </p:txBody>
      </p:sp>
      <p:sp>
        <p:nvSpPr>
          <p:cNvPr id="218" name="Google Shape;218;p7"/>
          <p:cNvSpPr/>
          <p:nvPr/>
        </p:nvSpPr>
        <p:spPr>
          <a:xfrm>
            <a:off x="7385923" y="6365200"/>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Mencari kesalahan dan alasan untuk menuduh</a:t>
            </a:r>
            <a:endParaRPr sz="1300" b="0" i="0" u="none" strike="noStrike" cap="none"/>
          </a:p>
        </p:txBody>
      </p:sp>
      <p:sp>
        <p:nvSpPr>
          <p:cNvPr id="219" name="Google Shape;219;p7"/>
          <p:cNvSpPr/>
          <p:nvPr/>
        </p:nvSpPr>
        <p:spPr>
          <a:xfrm>
            <a:off x="7385923" y="6696908"/>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Mementingkan peraturan melebihi manusia</a:t>
            </a:r>
            <a:endParaRPr sz="1300" b="0" i="0" u="none" strike="noStrike" cap="none"/>
          </a:p>
        </p:txBody>
      </p:sp>
      <p:sp>
        <p:nvSpPr>
          <p:cNvPr id="220" name="Google Shape;220;p7"/>
          <p:cNvSpPr/>
          <p:nvPr/>
        </p:nvSpPr>
        <p:spPr>
          <a:xfrm>
            <a:off x="7385923" y="7028617"/>
            <a:ext cx="64506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Marah dan merancang untuk menentang Yesus</a:t>
            </a:r>
            <a:endParaRPr sz="1300" b="0" i="0" u="none" strike="noStrike" cap="non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8"/>
          <p:cNvSpPr/>
          <p:nvPr/>
        </p:nvSpPr>
        <p:spPr>
          <a:xfrm>
            <a:off x="793790" y="1530668"/>
            <a:ext cx="8896120"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3B4540"/>
              </a:buClr>
              <a:buSzPts val="4450"/>
              <a:buFont typeface="Fraunces ExtraBold"/>
              <a:buNone/>
            </a:pPr>
            <a:r>
              <a:rPr lang="en-US" sz="4450" b="1" i="0" u="none" strike="noStrike" cap="none" dirty="0" err="1">
                <a:solidFill>
                  <a:srgbClr val="3B4540"/>
                </a:solidFill>
                <a:latin typeface="Fraunces ExtraBold"/>
                <a:ea typeface="Fraunces ExtraBold"/>
                <a:cs typeface="Fraunces ExtraBold"/>
                <a:sym typeface="Fraunces ExtraBold"/>
              </a:rPr>
              <a:t>Lelaki</a:t>
            </a:r>
            <a:r>
              <a:rPr lang="en-US" sz="4450" b="1" i="0" u="none" strike="noStrike" cap="none" dirty="0">
                <a:solidFill>
                  <a:srgbClr val="3B4540"/>
                </a:solidFill>
                <a:latin typeface="Fraunces ExtraBold"/>
                <a:ea typeface="Fraunces ExtraBold"/>
                <a:cs typeface="Fraunces ExtraBold"/>
                <a:sym typeface="Fraunces ExtraBold"/>
              </a:rPr>
              <a:t> Cacat Tangan</a:t>
            </a:r>
            <a:endParaRPr sz="4450" b="0" i="0" u="none" strike="noStrike" cap="none" dirty="0"/>
          </a:p>
        </p:txBody>
      </p:sp>
      <p:sp>
        <p:nvSpPr>
          <p:cNvPr id="227" name="Google Shape;227;p8"/>
          <p:cNvSpPr/>
          <p:nvPr/>
        </p:nvSpPr>
        <p:spPr>
          <a:xfrm>
            <a:off x="793790" y="280642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540"/>
              </a:buClr>
              <a:buSzPts val="2200"/>
              <a:buFont typeface="Fraunces ExtraBold"/>
              <a:buNone/>
            </a:pPr>
            <a:r>
              <a:rPr lang="en-US" sz="2200" b="1" i="0" u="none" strike="noStrike" cap="none" dirty="0">
                <a:solidFill>
                  <a:srgbClr val="3B4540"/>
                </a:solidFill>
                <a:latin typeface="Fraunces ExtraBold"/>
                <a:ea typeface="Fraunces ExtraBold"/>
                <a:cs typeface="Fraunces ExtraBold"/>
                <a:sym typeface="Fraunces ExtraBold"/>
              </a:rPr>
              <a:t>Keadaan </a:t>
            </a:r>
            <a:r>
              <a:rPr lang="en-US" sz="2200" b="1" i="0" u="none" strike="noStrike" cap="none" dirty="0" err="1">
                <a:solidFill>
                  <a:srgbClr val="3B4540"/>
                </a:solidFill>
                <a:latin typeface="Fraunces ExtraBold"/>
                <a:ea typeface="Fraunces ExtraBold"/>
                <a:cs typeface="Fraunces ExtraBold"/>
                <a:sym typeface="Fraunces ExtraBold"/>
              </a:rPr>
              <a:t>Fizikal</a:t>
            </a:r>
            <a:endParaRPr sz="2200" b="0" i="0" u="none" strike="noStrike" cap="none" dirty="0"/>
          </a:p>
        </p:txBody>
      </p:sp>
      <p:sp>
        <p:nvSpPr>
          <p:cNvPr id="228" name="Google Shape;228;p8"/>
          <p:cNvSpPr/>
          <p:nvPr/>
        </p:nvSpPr>
        <p:spPr>
          <a:xfrm>
            <a:off x="793790" y="3387566"/>
            <a:ext cx="6244709" cy="181451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750" b="0" i="0" u="none" strike="noStrike" cap="none" dirty="0" err="1">
                <a:solidFill>
                  <a:srgbClr val="405449"/>
                </a:solidFill>
                <a:latin typeface="Nobile"/>
                <a:ea typeface="Nobile"/>
                <a:cs typeface="Nobile"/>
                <a:sym typeface="Nobile"/>
              </a:rPr>
              <a:t>Lelaki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mengalami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kecacatan</a:t>
            </a:r>
            <a:r>
              <a:rPr lang="en-US" sz="1750" b="0" i="0" u="none" strike="noStrike" cap="none" dirty="0">
                <a:solidFill>
                  <a:srgbClr val="405449"/>
                </a:solidFill>
                <a:latin typeface="Nobile"/>
                <a:ea typeface="Nobile"/>
                <a:cs typeface="Nobile"/>
                <a:sym typeface="Nobile"/>
              </a:rPr>
              <a:t> pada </a:t>
            </a:r>
            <a:r>
              <a:rPr lang="en-US" sz="1750" b="0" i="0" u="none" strike="noStrike" cap="none" dirty="0" err="1">
                <a:solidFill>
                  <a:srgbClr val="405449"/>
                </a:solidFill>
                <a:latin typeface="Nobile"/>
                <a:ea typeface="Nobile"/>
                <a:cs typeface="Nobile"/>
                <a:sym typeface="Nobile"/>
              </a:rPr>
              <a:t>tangan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kanannya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mungkin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disebabkan</a:t>
            </a:r>
            <a:r>
              <a:rPr lang="en-US" sz="1750" b="0" i="0" u="none" strike="noStrike" cap="none" dirty="0">
                <a:solidFill>
                  <a:srgbClr val="405449"/>
                </a:solidFill>
                <a:latin typeface="Nobile"/>
                <a:ea typeface="Nobile"/>
                <a:cs typeface="Nobile"/>
                <a:sym typeface="Nobile"/>
              </a:rPr>
              <a:t> oleh </a:t>
            </a:r>
            <a:r>
              <a:rPr lang="en-US" sz="1750" b="0" i="0" u="none" strike="noStrike" cap="none" dirty="0" err="1">
                <a:solidFill>
                  <a:srgbClr val="405449"/>
                </a:solidFill>
                <a:latin typeface="Nobile"/>
                <a:ea typeface="Nobile"/>
                <a:cs typeface="Nobile"/>
                <a:sym typeface="Nobile"/>
              </a:rPr>
              <a:t>kecederaan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atau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penyakit</a:t>
            </a:r>
            <a:r>
              <a:rPr lang="en-US" sz="1750" b="0" i="0" u="none" strike="noStrike" cap="none" dirty="0">
                <a:solidFill>
                  <a:srgbClr val="405449"/>
                </a:solidFill>
                <a:latin typeface="Nobile"/>
                <a:ea typeface="Nobile"/>
                <a:cs typeface="Nobile"/>
                <a:sym typeface="Nobile"/>
              </a:rPr>
              <a:t>. Dalam </a:t>
            </a:r>
            <a:r>
              <a:rPr lang="en-US" sz="1750" b="0" i="0" u="none" strike="noStrike" cap="none" dirty="0" err="1">
                <a:solidFill>
                  <a:srgbClr val="405449"/>
                </a:solidFill>
                <a:latin typeface="Nobile"/>
                <a:ea typeface="Nobile"/>
                <a:cs typeface="Nobile"/>
                <a:sym typeface="Nobile"/>
              </a:rPr>
              <a:t>budaya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pertanian</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pertukangan</a:t>
            </a:r>
            <a:r>
              <a:rPr lang="en-US" sz="1750" b="0" i="0" u="none" strike="noStrike" cap="none" dirty="0">
                <a:solidFill>
                  <a:srgbClr val="405449"/>
                </a:solidFill>
                <a:latin typeface="Nobile"/>
                <a:ea typeface="Nobile"/>
                <a:cs typeface="Nobile"/>
                <a:sym typeface="Nobile"/>
              </a:rPr>
              <a:t> zaman </a:t>
            </a:r>
            <a:r>
              <a:rPr lang="en-US" sz="1750" b="0" i="0" u="none" strike="noStrike" cap="none" dirty="0" err="1">
                <a:solidFill>
                  <a:srgbClr val="405449"/>
                </a:solidFill>
                <a:latin typeface="Nobile"/>
                <a:ea typeface="Nobile"/>
                <a:cs typeface="Nobile"/>
                <a:sym typeface="Nobile"/>
              </a:rPr>
              <a:t>itu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kecacatan</a:t>
            </a:r>
            <a:r>
              <a:rPr lang="en-US" sz="1750" b="0" i="0" u="none" strike="noStrike" cap="none" dirty="0">
                <a:solidFill>
                  <a:srgbClr val="405449"/>
                </a:solidFill>
                <a:latin typeface="Nobile"/>
                <a:ea typeface="Nobile"/>
                <a:cs typeface="Nobile"/>
                <a:sym typeface="Nobile"/>
              </a:rPr>
              <a:t> pada </a:t>
            </a:r>
            <a:r>
              <a:rPr lang="en-US" sz="1750" b="0" i="0" u="none" strike="noStrike" cap="none" dirty="0" err="1">
                <a:solidFill>
                  <a:srgbClr val="405449"/>
                </a:solidFill>
                <a:latin typeface="Nobile"/>
                <a:ea typeface="Nobile"/>
                <a:cs typeface="Nobile"/>
                <a:sym typeface="Nobile"/>
              </a:rPr>
              <a:t>tangan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kanan</a:t>
            </a:r>
            <a:r>
              <a:rPr lang="en-US" sz="1750" b="0" i="0" u="none" strike="noStrike" cap="none" dirty="0">
                <a:solidFill>
                  <a:srgbClr val="405449"/>
                </a:solidFill>
                <a:latin typeface="Nobile"/>
                <a:ea typeface="Nobile"/>
                <a:cs typeface="Nobile"/>
                <a:sym typeface="Nobile"/>
              </a:rPr>
              <a:t> sangat </a:t>
            </a:r>
            <a:r>
              <a:rPr lang="en-US" sz="1750" b="0" i="0" u="none" strike="noStrike" cap="none" dirty="0" err="1">
                <a:solidFill>
                  <a:srgbClr val="405449"/>
                </a:solidFill>
                <a:latin typeface="Nobile"/>
                <a:ea typeface="Nobile"/>
                <a:cs typeface="Nobile"/>
                <a:sym typeface="Nobile"/>
              </a:rPr>
              <a:t>menjejaskan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kemampuannya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untuk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bekerja</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menyara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hidup</a:t>
            </a:r>
            <a:r>
              <a:rPr lang="en-US" sz="1750" b="0" i="0" u="none" strike="noStrike" cap="none" dirty="0">
                <a:solidFill>
                  <a:srgbClr val="405449"/>
                </a:solidFill>
                <a:latin typeface="Nobile"/>
                <a:ea typeface="Nobile"/>
                <a:cs typeface="Nobile"/>
                <a:sym typeface="Nobile"/>
              </a:rPr>
              <a:t>.</a:t>
            </a:r>
            <a:endParaRPr sz="1750" b="0" i="0" u="none" strike="noStrike" cap="none" dirty="0"/>
          </a:p>
        </p:txBody>
      </p:sp>
      <p:sp>
        <p:nvSpPr>
          <p:cNvPr id="229" name="Google Shape;229;p8"/>
          <p:cNvSpPr/>
          <p:nvPr/>
        </p:nvSpPr>
        <p:spPr>
          <a:xfrm>
            <a:off x="793790" y="5979367"/>
            <a:ext cx="6244709"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750" b="0" i="0" u="none" strike="noStrike" cap="none" dirty="0">
                <a:solidFill>
                  <a:srgbClr val="405449"/>
                </a:solidFill>
                <a:latin typeface="Nobile"/>
                <a:ea typeface="Nobile"/>
                <a:cs typeface="Nobile"/>
                <a:sym typeface="Nobile"/>
              </a:rPr>
              <a:t>Tangan yang "</a:t>
            </a:r>
            <a:r>
              <a:rPr lang="en-US" sz="1750" b="0" i="0" u="none" strike="noStrike" cap="none" dirty="0" err="1">
                <a:solidFill>
                  <a:srgbClr val="405449"/>
                </a:solidFill>
                <a:latin typeface="Nobile"/>
                <a:ea typeface="Nobile"/>
                <a:cs typeface="Nobile"/>
                <a:sym typeface="Nobile"/>
              </a:rPr>
              <a:t>layu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atau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kering</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ini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kemungkinan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tidak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boleh</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digerakkan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atau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digunakan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menjadikannya</a:t>
            </a:r>
            <a:r>
              <a:rPr lang="en-US" sz="1750" b="0" i="0" u="none" strike="noStrike" cap="none" dirty="0">
                <a:solidFill>
                  <a:srgbClr val="405449"/>
                </a:solidFill>
                <a:latin typeface="Nobile"/>
                <a:ea typeface="Nobile"/>
                <a:cs typeface="Nobile"/>
                <a:sym typeface="Nobile"/>
              </a:rPr>
              <a:t> sangat </a:t>
            </a:r>
            <a:r>
              <a:rPr lang="en-US" sz="1750" b="0" i="0" u="none" strike="noStrike" cap="none" dirty="0" err="1">
                <a:solidFill>
                  <a:srgbClr val="405449"/>
                </a:solidFill>
                <a:latin typeface="Nobile"/>
                <a:ea typeface="Nobile"/>
                <a:cs typeface="Nobile"/>
                <a:sym typeface="Nobile"/>
              </a:rPr>
              <a:t>terhad</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dalam</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aktiviti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harian</a:t>
            </a:r>
            <a:r>
              <a:rPr lang="en-US" sz="1750" b="0" i="0" u="none" strike="noStrike" cap="none" dirty="0">
                <a:solidFill>
                  <a:srgbClr val="405449"/>
                </a:solidFill>
                <a:latin typeface="Nobile"/>
                <a:ea typeface="Nobile"/>
                <a:cs typeface="Nobile"/>
                <a:sym typeface="Nobile"/>
              </a:rPr>
              <a:t> dan </a:t>
            </a:r>
            <a:r>
              <a:rPr lang="en-US" sz="1750" b="0" i="0" u="none" strike="noStrike" cap="none" dirty="0" err="1">
                <a:solidFill>
                  <a:srgbClr val="405449"/>
                </a:solidFill>
                <a:latin typeface="Nobile"/>
                <a:ea typeface="Nobile"/>
                <a:cs typeface="Nobile"/>
                <a:sym typeface="Nobile"/>
              </a:rPr>
              <a:t>pekerjaan</a:t>
            </a:r>
            <a:r>
              <a:rPr lang="en-US" sz="1750" b="0" i="0" u="none" strike="noStrike" cap="none" dirty="0">
                <a:solidFill>
                  <a:srgbClr val="405449"/>
                </a:solidFill>
                <a:latin typeface="Nobile"/>
                <a:ea typeface="Nobile"/>
                <a:cs typeface="Nobile"/>
                <a:sym typeface="Nobile"/>
              </a:rPr>
              <a:t>.</a:t>
            </a:r>
            <a:endParaRPr sz="1750" b="0" i="0" u="none" strike="noStrike" cap="none" dirty="0"/>
          </a:p>
        </p:txBody>
      </p:sp>
      <p:sp>
        <p:nvSpPr>
          <p:cNvPr id="230" name="Google Shape;230;p8"/>
          <p:cNvSpPr/>
          <p:nvPr/>
        </p:nvSpPr>
        <p:spPr>
          <a:xfrm>
            <a:off x="7599521" y="280642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540"/>
              </a:buClr>
              <a:buSzPts val="2200"/>
              <a:buFont typeface="Fraunces ExtraBold"/>
              <a:buNone/>
            </a:pPr>
            <a:r>
              <a:rPr lang="en-US" sz="2200" b="1" i="0" u="none" strike="noStrike" cap="none">
                <a:solidFill>
                  <a:srgbClr val="3B4540"/>
                </a:solidFill>
                <a:latin typeface="Fraunces ExtraBold"/>
                <a:ea typeface="Fraunces ExtraBold"/>
                <a:cs typeface="Fraunces ExtraBold"/>
                <a:sym typeface="Fraunces ExtraBold"/>
              </a:rPr>
              <a:t>Kesan Sosial</a:t>
            </a:r>
            <a:endParaRPr sz="2200" b="0" i="0" u="none" strike="noStrike" cap="none"/>
          </a:p>
        </p:txBody>
      </p:sp>
      <p:sp>
        <p:nvSpPr>
          <p:cNvPr id="231" name="Google Shape;231;p8"/>
          <p:cNvSpPr/>
          <p:nvPr/>
        </p:nvSpPr>
        <p:spPr>
          <a:xfrm>
            <a:off x="7599521" y="3387566"/>
            <a:ext cx="6244709" cy="145161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750" b="0" i="0" u="none" strike="noStrike" cap="none">
                <a:solidFill>
                  <a:srgbClr val="405449"/>
                </a:solidFill>
                <a:latin typeface="Nobile"/>
                <a:ea typeface="Nobile"/>
                <a:cs typeface="Nobile"/>
                <a:sym typeface="Nobile"/>
              </a:rPr>
              <a:t>Dalam masyarakat Yahudi pada zaman itu, kecacatan sering dianggap sebagai </a:t>
            </a:r>
            <a:r>
              <a:rPr lang="en-US" sz="1750" b="1" i="0" u="none" strike="noStrike" cap="none">
                <a:solidFill>
                  <a:srgbClr val="405449"/>
                </a:solidFill>
                <a:latin typeface="Nobile"/>
                <a:ea typeface="Nobile"/>
                <a:cs typeface="Nobile"/>
                <a:sym typeface="Nobile"/>
              </a:rPr>
              <a:t>hukuman atas dosa</a:t>
            </a:r>
            <a:r>
              <a:rPr lang="en-US" sz="1750" b="0" i="0" u="none" strike="noStrike" cap="none">
                <a:solidFill>
                  <a:srgbClr val="405449"/>
                </a:solidFill>
                <a:latin typeface="Nobile"/>
                <a:ea typeface="Nobile"/>
                <a:cs typeface="Nobile"/>
                <a:sym typeface="Nobile"/>
              </a:rPr>
              <a:t>. Ini mungkin menyebabkan dia mengalami stigma sosial dan peminggiran dalam komuniti.</a:t>
            </a:r>
            <a:endParaRPr sz="1750" b="0" i="0" u="none" strike="noStrike" cap="none"/>
          </a:p>
        </p:txBody>
      </p:sp>
      <p:sp>
        <p:nvSpPr>
          <p:cNvPr id="232" name="Google Shape;232;p8"/>
          <p:cNvSpPr/>
          <p:nvPr/>
        </p:nvSpPr>
        <p:spPr>
          <a:xfrm>
            <a:off x="7599521" y="5043249"/>
            <a:ext cx="6244709" cy="145161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750" b="0" i="0" u="none" strike="noStrike" cap="none">
                <a:solidFill>
                  <a:srgbClr val="405449"/>
                </a:solidFill>
                <a:latin typeface="Nobile"/>
                <a:ea typeface="Nobile"/>
                <a:cs typeface="Nobile"/>
                <a:sym typeface="Nobile"/>
              </a:rPr>
              <a:t>Walaupun menghadapi cabaran ini, dia masih hadir di rumah ibadat, menunjukkan bahawa dia masih berusaha untuk terlibat dalam kehidupan beragama masyarakatnya, mencari harapan dan penyembuhan.</a:t>
            </a:r>
            <a:endParaRPr sz="1750" b="0" i="0" u="none" strike="noStrike" cap="non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9"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239" name="Google Shape;239;p9"/>
          <p:cNvSpPr/>
          <p:nvPr/>
        </p:nvSpPr>
        <p:spPr>
          <a:xfrm>
            <a:off x="6280190" y="725567"/>
            <a:ext cx="4252913" cy="531614"/>
          </a:xfrm>
          <a:prstGeom prst="rect">
            <a:avLst/>
          </a:prstGeom>
          <a:noFill/>
          <a:ln>
            <a:noFill/>
          </a:ln>
        </p:spPr>
        <p:txBody>
          <a:bodyPr spcFirstLastPara="1" wrap="square" lIns="0" tIns="0" rIns="0" bIns="0" anchor="t" anchorCtr="0">
            <a:noAutofit/>
          </a:bodyPr>
          <a:lstStyle/>
          <a:p>
            <a:pPr marL="0" marR="0" lvl="0" indent="0" algn="l" rtl="0">
              <a:lnSpc>
                <a:spcPct val="125757"/>
              </a:lnSpc>
              <a:spcBef>
                <a:spcPts val="0"/>
              </a:spcBef>
              <a:spcAft>
                <a:spcPts val="0"/>
              </a:spcAft>
              <a:buClr>
                <a:srgbClr val="3B4540"/>
              </a:buClr>
              <a:buSzPts val="3300"/>
              <a:buFont typeface="Fraunces ExtraBold"/>
              <a:buNone/>
            </a:pPr>
            <a:r>
              <a:rPr lang="en-US" sz="3300" b="1" i="0" u="none" strike="noStrike" cap="none">
                <a:solidFill>
                  <a:srgbClr val="3B4540"/>
                </a:solidFill>
                <a:latin typeface="Fraunces ExtraBold"/>
                <a:ea typeface="Fraunces ExtraBold"/>
                <a:cs typeface="Fraunces ExtraBold"/>
                <a:sym typeface="Fraunces ExtraBold"/>
              </a:rPr>
              <a:t>Isu Hari Sabat</a:t>
            </a:r>
            <a:endParaRPr sz="3300" b="0" i="0" u="none" strike="noStrike" cap="none"/>
          </a:p>
        </p:txBody>
      </p:sp>
      <p:sp>
        <p:nvSpPr>
          <p:cNvPr id="240" name="Google Shape;240;p9"/>
          <p:cNvSpPr/>
          <p:nvPr/>
        </p:nvSpPr>
        <p:spPr>
          <a:xfrm>
            <a:off x="6471523" y="1512332"/>
            <a:ext cx="22860" cy="5991582"/>
          </a:xfrm>
          <a:prstGeom prst="roundRect">
            <a:avLst>
              <a:gd name="adj" fmla="val 669768"/>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p:nvPr/>
        </p:nvSpPr>
        <p:spPr>
          <a:xfrm>
            <a:off x="6639997" y="1692235"/>
            <a:ext cx="510302" cy="22860"/>
          </a:xfrm>
          <a:prstGeom prst="roundRect">
            <a:avLst>
              <a:gd name="adj" fmla="val 669768"/>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9"/>
          <p:cNvSpPr/>
          <p:nvPr/>
        </p:nvSpPr>
        <p:spPr>
          <a:xfrm>
            <a:off x="6280190" y="1512332"/>
            <a:ext cx="382667" cy="382667"/>
          </a:xfrm>
          <a:prstGeom prst="roundRect">
            <a:avLst>
              <a:gd name="adj" fmla="val 4001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3" name="Google Shape;243;p9" descr="preencoded.png"/>
          <p:cNvPicPr preferRelativeResize="0"/>
          <p:nvPr/>
        </p:nvPicPr>
        <p:blipFill rotWithShape="1">
          <a:blip r:embed="rId4">
            <a:alphaModFix/>
          </a:blip>
          <a:srcRect/>
          <a:stretch/>
        </p:blipFill>
        <p:spPr>
          <a:xfrm>
            <a:off x="6343948" y="1544181"/>
            <a:ext cx="255151" cy="318968"/>
          </a:xfrm>
          <a:prstGeom prst="rect">
            <a:avLst/>
          </a:prstGeom>
          <a:noFill/>
          <a:ln>
            <a:noFill/>
          </a:ln>
        </p:spPr>
      </p:pic>
      <p:sp>
        <p:nvSpPr>
          <p:cNvPr id="244" name="Google Shape;244;p9"/>
          <p:cNvSpPr/>
          <p:nvPr/>
        </p:nvSpPr>
        <p:spPr>
          <a:xfrm>
            <a:off x="7322106" y="1570792"/>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Perintah Asal</a:t>
            </a:r>
            <a:endParaRPr sz="1650" b="0" i="0" u="none" strike="noStrike" cap="none"/>
          </a:p>
        </p:txBody>
      </p:sp>
      <p:sp>
        <p:nvSpPr>
          <p:cNvPr id="245" name="Google Shape;245;p9"/>
          <p:cNvSpPr/>
          <p:nvPr/>
        </p:nvSpPr>
        <p:spPr>
          <a:xfrm>
            <a:off x="7322106" y="1938576"/>
            <a:ext cx="6514505" cy="816531"/>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Tuhan memerintahkan agar Hari Sabat dikhususkan sebagai hari rehat dan peribadatan, berdasarkan contoh Tuhan yang berehat pada hari ketujuh setelah penciptaan.</a:t>
            </a:r>
            <a:endParaRPr sz="1300" b="0" i="0" u="none" strike="noStrike" cap="none"/>
          </a:p>
        </p:txBody>
      </p:sp>
      <p:sp>
        <p:nvSpPr>
          <p:cNvPr id="246" name="Google Shape;246;p9"/>
          <p:cNvSpPr/>
          <p:nvPr/>
        </p:nvSpPr>
        <p:spPr>
          <a:xfrm>
            <a:off x="6639997" y="3275171"/>
            <a:ext cx="510302" cy="22860"/>
          </a:xfrm>
          <a:prstGeom prst="roundRect">
            <a:avLst>
              <a:gd name="adj" fmla="val 669768"/>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p:nvPr/>
        </p:nvSpPr>
        <p:spPr>
          <a:xfrm>
            <a:off x="6280190" y="3095268"/>
            <a:ext cx="382667" cy="382667"/>
          </a:xfrm>
          <a:prstGeom prst="roundRect">
            <a:avLst>
              <a:gd name="adj" fmla="val 4001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8" name="Google Shape;248;p9" descr="preencoded.png"/>
          <p:cNvPicPr preferRelativeResize="0"/>
          <p:nvPr/>
        </p:nvPicPr>
        <p:blipFill rotWithShape="1">
          <a:blip r:embed="rId5">
            <a:alphaModFix/>
          </a:blip>
          <a:srcRect/>
          <a:stretch/>
        </p:blipFill>
        <p:spPr>
          <a:xfrm>
            <a:off x="6343948" y="3127117"/>
            <a:ext cx="255151" cy="318968"/>
          </a:xfrm>
          <a:prstGeom prst="rect">
            <a:avLst/>
          </a:prstGeom>
          <a:noFill/>
          <a:ln>
            <a:noFill/>
          </a:ln>
        </p:spPr>
      </p:pic>
      <p:sp>
        <p:nvSpPr>
          <p:cNvPr id="249" name="Google Shape;249;p9"/>
          <p:cNvSpPr/>
          <p:nvPr/>
        </p:nvSpPr>
        <p:spPr>
          <a:xfrm>
            <a:off x="7322106" y="3153728"/>
            <a:ext cx="2582823"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Penambahan Peraturan</a:t>
            </a:r>
            <a:endParaRPr sz="1650" b="0" i="0" u="none" strike="noStrike" cap="none"/>
          </a:p>
        </p:txBody>
      </p:sp>
      <p:sp>
        <p:nvSpPr>
          <p:cNvPr id="250" name="Google Shape;250;p9"/>
          <p:cNvSpPr/>
          <p:nvPr/>
        </p:nvSpPr>
        <p:spPr>
          <a:xfrm>
            <a:off x="7322106" y="3521512"/>
            <a:ext cx="6514505" cy="816531"/>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Ahli Taurat dan Farisi telah menambah banyak peraturan terperinci mengenai apa yang boleh dan tidak boleh dilakukan pada Hari Sabat, mewujudkan beban yang berat.</a:t>
            </a:r>
            <a:endParaRPr sz="1300" b="0" i="0" u="none" strike="noStrike" cap="none"/>
          </a:p>
        </p:txBody>
      </p:sp>
      <p:sp>
        <p:nvSpPr>
          <p:cNvPr id="251" name="Google Shape;251;p9"/>
          <p:cNvSpPr/>
          <p:nvPr/>
        </p:nvSpPr>
        <p:spPr>
          <a:xfrm>
            <a:off x="6639997" y="4858107"/>
            <a:ext cx="510302" cy="22860"/>
          </a:xfrm>
          <a:prstGeom prst="roundRect">
            <a:avLst>
              <a:gd name="adj" fmla="val 669768"/>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9"/>
          <p:cNvSpPr/>
          <p:nvPr/>
        </p:nvSpPr>
        <p:spPr>
          <a:xfrm>
            <a:off x="6280190" y="4678204"/>
            <a:ext cx="382667" cy="382667"/>
          </a:xfrm>
          <a:prstGeom prst="roundRect">
            <a:avLst>
              <a:gd name="adj" fmla="val 4001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3" name="Google Shape;253;p9" descr="preencoded.png"/>
          <p:cNvPicPr preferRelativeResize="0"/>
          <p:nvPr/>
        </p:nvPicPr>
        <p:blipFill rotWithShape="1">
          <a:blip r:embed="rId6">
            <a:alphaModFix/>
          </a:blip>
          <a:srcRect/>
          <a:stretch/>
        </p:blipFill>
        <p:spPr>
          <a:xfrm>
            <a:off x="6343948" y="4710053"/>
            <a:ext cx="255151" cy="318968"/>
          </a:xfrm>
          <a:prstGeom prst="rect">
            <a:avLst/>
          </a:prstGeom>
          <a:noFill/>
          <a:ln>
            <a:noFill/>
          </a:ln>
        </p:spPr>
      </p:pic>
      <p:sp>
        <p:nvSpPr>
          <p:cNvPr id="254" name="Google Shape;254;p9"/>
          <p:cNvSpPr/>
          <p:nvPr/>
        </p:nvSpPr>
        <p:spPr>
          <a:xfrm>
            <a:off x="7322106" y="4736663"/>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Pertikaian Tafsiran</a:t>
            </a:r>
            <a:endParaRPr sz="1650" b="0" i="0" u="none" strike="noStrike" cap="none"/>
          </a:p>
        </p:txBody>
      </p:sp>
      <p:sp>
        <p:nvSpPr>
          <p:cNvPr id="255" name="Google Shape;255;p9"/>
          <p:cNvSpPr/>
          <p:nvPr/>
        </p:nvSpPr>
        <p:spPr>
          <a:xfrm>
            <a:off x="7322106" y="5104448"/>
            <a:ext cx="6514505" cy="816531"/>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Sama ada penyembuhan dianggap sebagai "kerja" pada Hari Sabat menjadi isu pertikaian. Orang Farisi menganggapnya melanggar hukum, tetapi Yesus melihatnya sebagai perbuatan belas kasihan.</a:t>
            </a:r>
            <a:endParaRPr sz="1300" b="0" i="0" u="none" strike="noStrike" cap="none"/>
          </a:p>
        </p:txBody>
      </p:sp>
      <p:sp>
        <p:nvSpPr>
          <p:cNvPr id="256" name="Google Shape;256;p9"/>
          <p:cNvSpPr/>
          <p:nvPr/>
        </p:nvSpPr>
        <p:spPr>
          <a:xfrm>
            <a:off x="6639997" y="6441043"/>
            <a:ext cx="510302" cy="22860"/>
          </a:xfrm>
          <a:prstGeom prst="roundRect">
            <a:avLst>
              <a:gd name="adj" fmla="val 669768"/>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9"/>
          <p:cNvSpPr/>
          <p:nvPr/>
        </p:nvSpPr>
        <p:spPr>
          <a:xfrm>
            <a:off x="6280190" y="6261140"/>
            <a:ext cx="382667" cy="382667"/>
          </a:xfrm>
          <a:prstGeom prst="roundRect">
            <a:avLst>
              <a:gd name="adj" fmla="val 4001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8" name="Google Shape;258;p9" descr="preencoded.png"/>
          <p:cNvPicPr preferRelativeResize="0"/>
          <p:nvPr/>
        </p:nvPicPr>
        <p:blipFill rotWithShape="1">
          <a:blip r:embed="rId7">
            <a:alphaModFix/>
          </a:blip>
          <a:srcRect/>
          <a:stretch/>
        </p:blipFill>
        <p:spPr>
          <a:xfrm>
            <a:off x="6343948" y="6292989"/>
            <a:ext cx="255151" cy="318968"/>
          </a:xfrm>
          <a:prstGeom prst="rect">
            <a:avLst/>
          </a:prstGeom>
          <a:noFill/>
          <a:ln>
            <a:noFill/>
          </a:ln>
        </p:spPr>
      </p:pic>
      <p:sp>
        <p:nvSpPr>
          <p:cNvPr id="259" name="Google Shape;259;p9"/>
          <p:cNvSpPr/>
          <p:nvPr/>
        </p:nvSpPr>
        <p:spPr>
          <a:xfrm>
            <a:off x="7322106" y="6319599"/>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Tujuan Sebenar</a:t>
            </a:r>
            <a:endParaRPr sz="1650" b="0" i="0" u="none" strike="noStrike" cap="none"/>
          </a:p>
        </p:txBody>
      </p:sp>
      <p:sp>
        <p:nvSpPr>
          <p:cNvPr id="260" name="Google Shape;260;p9"/>
          <p:cNvSpPr/>
          <p:nvPr/>
        </p:nvSpPr>
        <p:spPr>
          <a:xfrm>
            <a:off x="7322106" y="6687383"/>
            <a:ext cx="6514505" cy="816531"/>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Yesus mengajar bahawa Hari Sabat diwujudkan untuk manfaat manusia, bukan sebaliknya. Tujuan sebenarnya adalah untuk membawa kesegaran dan pemulihan, bukan menjadi beban.</a:t>
            </a:r>
            <a:endParaRPr sz="1300" b="0" i="0" u="none" strike="noStrike" cap="non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0"/>
          <p:cNvSpPr/>
          <p:nvPr/>
        </p:nvSpPr>
        <p:spPr>
          <a:xfrm>
            <a:off x="793790" y="1081445"/>
            <a:ext cx="8025289"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3B4540"/>
              </a:buClr>
              <a:buSzPts val="4450"/>
              <a:buFont typeface="Fraunces ExtraBold"/>
              <a:buNone/>
            </a:pPr>
            <a:r>
              <a:rPr lang="en-US" sz="4450" b="1" i="0" u="none" strike="noStrike" cap="none">
                <a:solidFill>
                  <a:srgbClr val="3B4540"/>
                </a:solidFill>
                <a:latin typeface="Fraunces ExtraBold"/>
                <a:ea typeface="Fraunces ExtraBold"/>
                <a:cs typeface="Fraunces ExtraBold"/>
                <a:sym typeface="Fraunces ExtraBold"/>
              </a:rPr>
              <a:t>Hari Sabat Menurut Hukum</a:t>
            </a:r>
            <a:endParaRPr sz="4450" b="0" i="0" u="none" strike="noStrike" cap="none"/>
          </a:p>
        </p:txBody>
      </p:sp>
      <p:sp>
        <p:nvSpPr>
          <p:cNvPr id="267" name="Google Shape;267;p10"/>
          <p:cNvSpPr/>
          <p:nvPr/>
        </p:nvSpPr>
        <p:spPr>
          <a:xfrm>
            <a:off x="2313861" y="2243852"/>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Rehat</a:t>
            </a:r>
            <a:endParaRPr sz="2200" b="0" i="0" u="none" strike="noStrike" cap="none"/>
          </a:p>
        </p:txBody>
      </p:sp>
      <p:sp>
        <p:nvSpPr>
          <p:cNvPr id="268" name="Google Shape;268;p10"/>
          <p:cNvSpPr/>
          <p:nvPr/>
        </p:nvSpPr>
        <p:spPr>
          <a:xfrm>
            <a:off x="793790" y="2734270"/>
            <a:ext cx="4355306"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Hari ketujuh ditentukan sebagai hari untuk berehat</a:t>
            </a:r>
            <a:endParaRPr sz="1750" b="0" i="0" u="none" strike="noStrike" cap="none"/>
          </a:p>
        </p:txBody>
      </p:sp>
      <p:sp>
        <p:nvSpPr>
          <p:cNvPr id="269" name="Google Shape;269;p10"/>
          <p:cNvSpPr/>
          <p:nvPr/>
        </p:nvSpPr>
        <p:spPr>
          <a:xfrm>
            <a:off x="793790" y="3539371"/>
            <a:ext cx="4355306"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Memperingati Tuhan berehat setelah penciptaan</a:t>
            </a:r>
            <a:endParaRPr sz="1750" b="0" i="0" u="none" strike="noStrike" cap="none"/>
          </a:p>
        </p:txBody>
      </p:sp>
      <p:sp>
        <p:nvSpPr>
          <p:cNvPr id="270" name="Google Shape;270;p10"/>
          <p:cNvSpPr/>
          <p:nvPr/>
        </p:nvSpPr>
        <p:spPr>
          <a:xfrm>
            <a:off x="793790" y="4344472"/>
            <a:ext cx="435530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Menghentikan semua kerja harian</a:t>
            </a:r>
            <a:endParaRPr sz="1750" b="0" i="0" u="none" strike="noStrike" cap="none"/>
          </a:p>
        </p:txBody>
      </p:sp>
      <p:pic>
        <p:nvPicPr>
          <p:cNvPr id="271" name="Google Shape;271;p10" descr="preencoded.png"/>
          <p:cNvPicPr preferRelativeResize="0"/>
          <p:nvPr/>
        </p:nvPicPr>
        <p:blipFill rotWithShape="1">
          <a:blip r:embed="rId3">
            <a:alphaModFix/>
          </a:blip>
          <a:srcRect/>
          <a:stretch/>
        </p:blipFill>
        <p:spPr>
          <a:xfrm>
            <a:off x="5489258" y="2870002"/>
            <a:ext cx="3651885" cy="3651885"/>
          </a:xfrm>
          <a:prstGeom prst="rect">
            <a:avLst/>
          </a:prstGeom>
          <a:noFill/>
          <a:ln>
            <a:noFill/>
          </a:ln>
        </p:spPr>
      </p:pic>
      <p:sp>
        <p:nvSpPr>
          <p:cNvPr id="272" name="Google Shape;272;p10"/>
          <p:cNvSpPr/>
          <p:nvPr/>
        </p:nvSpPr>
        <p:spPr>
          <a:xfrm>
            <a:off x="5788938" y="3169682"/>
            <a:ext cx="566976" cy="566976"/>
          </a:xfrm>
          <a:prstGeom prst="roundRect">
            <a:avLst>
              <a:gd name="adj" fmla="val 1611154"/>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3" name="Google Shape;273;p10" descr="preencoded.png"/>
          <p:cNvPicPr preferRelativeResize="0"/>
          <p:nvPr/>
        </p:nvPicPr>
        <p:blipFill rotWithShape="1">
          <a:blip r:embed="rId4">
            <a:alphaModFix/>
          </a:blip>
          <a:srcRect/>
          <a:stretch/>
        </p:blipFill>
        <p:spPr>
          <a:xfrm>
            <a:off x="5944791" y="3293626"/>
            <a:ext cx="255151" cy="318968"/>
          </a:xfrm>
          <a:prstGeom prst="rect">
            <a:avLst/>
          </a:prstGeom>
          <a:noFill/>
          <a:ln>
            <a:noFill/>
          </a:ln>
        </p:spPr>
      </p:pic>
      <p:sp>
        <p:nvSpPr>
          <p:cNvPr id="274" name="Google Shape;274;p10"/>
          <p:cNvSpPr/>
          <p:nvPr/>
        </p:nvSpPr>
        <p:spPr>
          <a:xfrm>
            <a:off x="9481304" y="224385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Ibadah</a:t>
            </a:r>
            <a:endParaRPr sz="2200" b="0" i="0" u="none" strike="noStrike" cap="none"/>
          </a:p>
        </p:txBody>
      </p:sp>
      <p:sp>
        <p:nvSpPr>
          <p:cNvPr id="275" name="Google Shape;275;p10"/>
          <p:cNvSpPr/>
          <p:nvPr/>
        </p:nvSpPr>
        <p:spPr>
          <a:xfrm>
            <a:off x="9481304" y="2734270"/>
            <a:ext cx="4355306"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Masa untuk fokus pada perhubungan dengan Tuhan</a:t>
            </a:r>
            <a:endParaRPr sz="1750" b="0" i="0" u="none" strike="noStrike" cap="none"/>
          </a:p>
        </p:txBody>
      </p:sp>
      <p:sp>
        <p:nvSpPr>
          <p:cNvPr id="276" name="Google Shape;276;p10"/>
          <p:cNvSpPr/>
          <p:nvPr/>
        </p:nvSpPr>
        <p:spPr>
          <a:xfrm>
            <a:off x="9481304" y="3539371"/>
            <a:ext cx="4355306"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Berkumpul di rumah ibadat untuk belajar Kitab Suci</a:t>
            </a:r>
            <a:endParaRPr sz="1750" b="0" i="0" u="none" strike="noStrike" cap="none"/>
          </a:p>
        </p:txBody>
      </p:sp>
      <p:sp>
        <p:nvSpPr>
          <p:cNvPr id="277" name="Google Shape;277;p10"/>
          <p:cNvSpPr/>
          <p:nvPr/>
        </p:nvSpPr>
        <p:spPr>
          <a:xfrm>
            <a:off x="9481304" y="4344472"/>
            <a:ext cx="435530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Melakukan doa dan sembahyang</a:t>
            </a:r>
            <a:endParaRPr sz="1750" b="0" i="0" u="none" strike="noStrike" cap="none"/>
          </a:p>
        </p:txBody>
      </p:sp>
      <p:pic>
        <p:nvPicPr>
          <p:cNvPr id="278" name="Google Shape;278;p10" descr="preencoded.png"/>
          <p:cNvPicPr preferRelativeResize="0"/>
          <p:nvPr/>
        </p:nvPicPr>
        <p:blipFill rotWithShape="1">
          <a:blip r:embed="rId5">
            <a:alphaModFix/>
          </a:blip>
          <a:srcRect/>
          <a:stretch/>
        </p:blipFill>
        <p:spPr>
          <a:xfrm>
            <a:off x="5489258" y="2870002"/>
            <a:ext cx="3651885" cy="3651885"/>
          </a:xfrm>
          <a:prstGeom prst="rect">
            <a:avLst/>
          </a:prstGeom>
          <a:noFill/>
          <a:ln>
            <a:noFill/>
          </a:ln>
        </p:spPr>
      </p:pic>
      <p:sp>
        <p:nvSpPr>
          <p:cNvPr id="279" name="Google Shape;279;p10"/>
          <p:cNvSpPr/>
          <p:nvPr/>
        </p:nvSpPr>
        <p:spPr>
          <a:xfrm>
            <a:off x="8274368" y="3169682"/>
            <a:ext cx="566976" cy="566976"/>
          </a:xfrm>
          <a:prstGeom prst="roundRect">
            <a:avLst>
              <a:gd name="adj" fmla="val 1611154"/>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0" name="Google Shape;280;p10" descr="preencoded.png"/>
          <p:cNvPicPr preferRelativeResize="0"/>
          <p:nvPr/>
        </p:nvPicPr>
        <p:blipFill rotWithShape="1">
          <a:blip r:embed="rId6">
            <a:alphaModFix/>
          </a:blip>
          <a:srcRect/>
          <a:stretch/>
        </p:blipFill>
        <p:spPr>
          <a:xfrm>
            <a:off x="8430220" y="3293626"/>
            <a:ext cx="255151" cy="318968"/>
          </a:xfrm>
          <a:prstGeom prst="rect">
            <a:avLst/>
          </a:prstGeom>
          <a:noFill/>
          <a:ln>
            <a:noFill/>
          </a:ln>
        </p:spPr>
      </p:pic>
      <p:sp>
        <p:nvSpPr>
          <p:cNvPr id="281" name="Google Shape;281;p10"/>
          <p:cNvSpPr/>
          <p:nvPr/>
        </p:nvSpPr>
        <p:spPr>
          <a:xfrm>
            <a:off x="9481304" y="5047536"/>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Keluarga</a:t>
            </a:r>
            <a:endParaRPr sz="2200" b="0" i="0" u="none" strike="noStrike" cap="none"/>
          </a:p>
        </p:txBody>
      </p:sp>
      <p:sp>
        <p:nvSpPr>
          <p:cNvPr id="282" name="Google Shape;282;p10"/>
          <p:cNvSpPr/>
          <p:nvPr/>
        </p:nvSpPr>
        <p:spPr>
          <a:xfrm>
            <a:off x="9481304" y="5537954"/>
            <a:ext cx="4355306"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Masa untuk berkumpul bersama keluarga</a:t>
            </a:r>
            <a:endParaRPr sz="1750" b="0" i="0" u="none" strike="noStrike" cap="none"/>
          </a:p>
        </p:txBody>
      </p:sp>
      <p:sp>
        <p:nvSpPr>
          <p:cNvPr id="283" name="Google Shape;283;p10"/>
          <p:cNvSpPr/>
          <p:nvPr/>
        </p:nvSpPr>
        <p:spPr>
          <a:xfrm>
            <a:off x="9481304" y="6343055"/>
            <a:ext cx="435530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Makan bersama dan bersyukur</a:t>
            </a:r>
            <a:endParaRPr sz="1750" b="0" i="0" u="none" strike="noStrike" cap="none"/>
          </a:p>
        </p:txBody>
      </p:sp>
      <p:sp>
        <p:nvSpPr>
          <p:cNvPr id="284" name="Google Shape;284;p10"/>
          <p:cNvSpPr/>
          <p:nvPr/>
        </p:nvSpPr>
        <p:spPr>
          <a:xfrm>
            <a:off x="9481304" y="6785253"/>
            <a:ext cx="435530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Mengajar anak-anak tentang iman</a:t>
            </a:r>
            <a:endParaRPr sz="1750" b="0" i="0" u="none" strike="noStrike" cap="none"/>
          </a:p>
        </p:txBody>
      </p:sp>
      <p:pic>
        <p:nvPicPr>
          <p:cNvPr id="285" name="Google Shape;285;p10" descr="preencoded.png"/>
          <p:cNvPicPr preferRelativeResize="0"/>
          <p:nvPr/>
        </p:nvPicPr>
        <p:blipFill rotWithShape="1">
          <a:blip r:embed="rId7">
            <a:alphaModFix/>
          </a:blip>
          <a:srcRect/>
          <a:stretch/>
        </p:blipFill>
        <p:spPr>
          <a:xfrm>
            <a:off x="5489258" y="2870002"/>
            <a:ext cx="3651885" cy="3651885"/>
          </a:xfrm>
          <a:prstGeom prst="rect">
            <a:avLst/>
          </a:prstGeom>
          <a:noFill/>
          <a:ln>
            <a:noFill/>
          </a:ln>
        </p:spPr>
      </p:pic>
      <p:sp>
        <p:nvSpPr>
          <p:cNvPr id="286" name="Google Shape;286;p10"/>
          <p:cNvSpPr/>
          <p:nvPr/>
        </p:nvSpPr>
        <p:spPr>
          <a:xfrm>
            <a:off x="8274368" y="5655112"/>
            <a:ext cx="566976" cy="566976"/>
          </a:xfrm>
          <a:prstGeom prst="roundRect">
            <a:avLst>
              <a:gd name="adj" fmla="val 1611154"/>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7" name="Google Shape;287;p10" descr="preencoded.png"/>
          <p:cNvPicPr preferRelativeResize="0"/>
          <p:nvPr/>
        </p:nvPicPr>
        <p:blipFill rotWithShape="1">
          <a:blip r:embed="rId8">
            <a:alphaModFix/>
          </a:blip>
          <a:srcRect/>
          <a:stretch/>
        </p:blipFill>
        <p:spPr>
          <a:xfrm>
            <a:off x="8430220" y="5779056"/>
            <a:ext cx="255151" cy="318968"/>
          </a:xfrm>
          <a:prstGeom prst="rect">
            <a:avLst/>
          </a:prstGeom>
          <a:noFill/>
          <a:ln>
            <a:noFill/>
          </a:ln>
        </p:spPr>
      </p:pic>
      <p:sp>
        <p:nvSpPr>
          <p:cNvPr id="288" name="Google Shape;288;p10"/>
          <p:cNvSpPr/>
          <p:nvPr/>
        </p:nvSpPr>
        <p:spPr>
          <a:xfrm>
            <a:off x="2313861" y="5047536"/>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405449"/>
              </a:buClr>
              <a:buSzPts val="2200"/>
              <a:buFont typeface="Fraunces ExtraBold"/>
              <a:buNone/>
            </a:pPr>
            <a:r>
              <a:rPr lang="en-US" sz="2200" b="1" i="0" u="none" strike="noStrike" cap="none">
                <a:solidFill>
                  <a:srgbClr val="405449"/>
                </a:solidFill>
                <a:latin typeface="Fraunces ExtraBold"/>
                <a:ea typeface="Fraunces ExtraBold"/>
                <a:cs typeface="Fraunces ExtraBold"/>
                <a:sym typeface="Fraunces ExtraBold"/>
              </a:rPr>
              <a:t>Larangan</a:t>
            </a:r>
            <a:endParaRPr sz="2200" b="0" i="0" u="none" strike="noStrike" cap="none"/>
          </a:p>
        </p:txBody>
      </p:sp>
      <p:sp>
        <p:nvSpPr>
          <p:cNvPr id="289" name="Google Shape;289;p10"/>
          <p:cNvSpPr/>
          <p:nvPr/>
        </p:nvSpPr>
        <p:spPr>
          <a:xfrm>
            <a:off x="793790" y="5537954"/>
            <a:ext cx="435530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39 kategori kerja yang dilarang</a:t>
            </a:r>
            <a:endParaRPr sz="1750" b="0" i="0" u="none" strike="noStrike" cap="none"/>
          </a:p>
        </p:txBody>
      </p:sp>
      <p:sp>
        <p:nvSpPr>
          <p:cNvPr id="290" name="Google Shape;290;p10"/>
          <p:cNvSpPr/>
          <p:nvPr/>
        </p:nvSpPr>
        <p:spPr>
          <a:xfrm>
            <a:off x="793790" y="5980152"/>
            <a:ext cx="4355306"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Batasan perjalanan pada hari tersebut</a:t>
            </a:r>
            <a:endParaRPr sz="1750" b="0" i="0" u="none" strike="noStrike" cap="none"/>
          </a:p>
        </p:txBody>
      </p:sp>
      <p:sp>
        <p:nvSpPr>
          <p:cNvPr id="291" name="Google Shape;291;p10"/>
          <p:cNvSpPr/>
          <p:nvPr/>
        </p:nvSpPr>
        <p:spPr>
          <a:xfrm>
            <a:off x="793790" y="6785253"/>
            <a:ext cx="435530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Dilarang membawa beban</a:t>
            </a:r>
            <a:endParaRPr sz="1750" b="0" i="0" u="none" strike="noStrike" cap="none"/>
          </a:p>
        </p:txBody>
      </p:sp>
      <p:pic>
        <p:nvPicPr>
          <p:cNvPr id="292" name="Google Shape;292;p10" descr="preencoded.png"/>
          <p:cNvPicPr preferRelativeResize="0"/>
          <p:nvPr/>
        </p:nvPicPr>
        <p:blipFill rotWithShape="1">
          <a:blip r:embed="rId9">
            <a:alphaModFix/>
          </a:blip>
          <a:srcRect/>
          <a:stretch/>
        </p:blipFill>
        <p:spPr>
          <a:xfrm>
            <a:off x="5489258" y="2870002"/>
            <a:ext cx="3651885" cy="3651885"/>
          </a:xfrm>
          <a:prstGeom prst="rect">
            <a:avLst/>
          </a:prstGeom>
          <a:noFill/>
          <a:ln>
            <a:noFill/>
          </a:ln>
        </p:spPr>
      </p:pic>
      <p:sp>
        <p:nvSpPr>
          <p:cNvPr id="293" name="Google Shape;293;p10"/>
          <p:cNvSpPr/>
          <p:nvPr/>
        </p:nvSpPr>
        <p:spPr>
          <a:xfrm>
            <a:off x="5788938" y="5655112"/>
            <a:ext cx="566976" cy="566976"/>
          </a:xfrm>
          <a:prstGeom prst="roundRect">
            <a:avLst>
              <a:gd name="adj" fmla="val 1611154"/>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4" name="Google Shape;294;p10" descr="preencoded.png"/>
          <p:cNvPicPr preferRelativeResize="0"/>
          <p:nvPr/>
        </p:nvPicPr>
        <p:blipFill rotWithShape="1">
          <a:blip r:embed="rId10">
            <a:alphaModFix/>
          </a:blip>
          <a:srcRect/>
          <a:stretch/>
        </p:blipFill>
        <p:spPr>
          <a:xfrm>
            <a:off x="5944791" y="5779056"/>
            <a:ext cx="255151" cy="3189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Google Shape;300;p11" descr="preencoded.png"/>
          <p:cNvPicPr preferRelativeResize="0"/>
          <p:nvPr/>
        </p:nvPicPr>
        <p:blipFill rotWithShape="1">
          <a:blip r:embed="rId3">
            <a:alphaModFix/>
          </a:blip>
          <a:srcRect/>
          <a:stretch/>
        </p:blipFill>
        <p:spPr>
          <a:xfrm>
            <a:off x="0" y="0"/>
            <a:ext cx="14630400" cy="1984653"/>
          </a:xfrm>
          <a:prstGeom prst="rect">
            <a:avLst/>
          </a:prstGeom>
          <a:noFill/>
          <a:ln>
            <a:noFill/>
          </a:ln>
        </p:spPr>
      </p:pic>
      <p:sp>
        <p:nvSpPr>
          <p:cNvPr id="301" name="Google Shape;301;p11"/>
          <p:cNvSpPr/>
          <p:nvPr/>
        </p:nvSpPr>
        <p:spPr>
          <a:xfrm>
            <a:off x="793790" y="2660690"/>
            <a:ext cx="5212675" cy="496133"/>
          </a:xfrm>
          <a:prstGeom prst="rect">
            <a:avLst/>
          </a:prstGeom>
          <a:noFill/>
          <a:ln>
            <a:noFill/>
          </a:ln>
        </p:spPr>
        <p:txBody>
          <a:bodyPr spcFirstLastPara="1" wrap="square" lIns="0" tIns="0" rIns="0" bIns="0" anchor="t" anchorCtr="0">
            <a:noAutofit/>
          </a:bodyPr>
          <a:lstStyle/>
          <a:p>
            <a:pPr marL="0" marR="0" lvl="0" indent="0" algn="l" rtl="0">
              <a:lnSpc>
                <a:spcPct val="125806"/>
              </a:lnSpc>
              <a:spcBef>
                <a:spcPts val="0"/>
              </a:spcBef>
              <a:spcAft>
                <a:spcPts val="0"/>
              </a:spcAft>
              <a:buClr>
                <a:srgbClr val="3B4540"/>
              </a:buClr>
              <a:buSzPts val="3100"/>
              <a:buFont typeface="Fraunces ExtraBold"/>
              <a:buNone/>
            </a:pPr>
            <a:r>
              <a:rPr lang="en-US" sz="3100" b="1" i="0" u="none" strike="noStrike" cap="none">
                <a:solidFill>
                  <a:srgbClr val="3B4540"/>
                </a:solidFill>
                <a:latin typeface="Fraunces ExtraBold"/>
                <a:ea typeface="Fraunces ExtraBold"/>
                <a:cs typeface="Fraunces ExtraBold"/>
                <a:sym typeface="Fraunces ExtraBold"/>
              </a:rPr>
              <a:t>Perbincangan Ahli Taurat</a:t>
            </a:r>
            <a:endParaRPr sz="3100" b="0" i="0" u="none" strike="noStrike" cap="none"/>
          </a:p>
        </p:txBody>
      </p:sp>
      <p:pic>
        <p:nvPicPr>
          <p:cNvPr id="302" name="Google Shape;302;p11" descr="preencoded.png"/>
          <p:cNvPicPr preferRelativeResize="0"/>
          <p:nvPr/>
        </p:nvPicPr>
        <p:blipFill rotWithShape="1">
          <a:blip r:embed="rId4">
            <a:alphaModFix/>
          </a:blip>
          <a:srcRect/>
          <a:stretch/>
        </p:blipFill>
        <p:spPr>
          <a:xfrm>
            <a:off x="793790" y="3422690"/>
            <a:ext cx="396835" cy="396835"/>
          </a:xfrm>
          <a:prstGeom prst="rect">
            <a:avLst/>
          </a:prstGeom>
          <a:noFill/>
          <a:ln>
            <a:noFill/>
          </a:ln>
        </p:spPr>
      </p:pic>
      <p:sp>
        <p:nvSpPr>
          <p:cNvPr id="303" name="Google Shape;303;p11"/>
          <p:cNvSpPr/>
          <p:nvPr/>
        </p:nvSpPr>
        <p:spPr>
          <a:xfrm>
            <a:off x="1349335" y="3489127"/>
            <a:ext cx="1984653" cy="248007"/>
          </a:xfrm>
          <a:prstGeom prst="rect">
            <a:avLst/>
          </a:prstGeom>
          <a:noFill/>
          <a:ln>
            <a:noFill/>
          </a:ln>
        </p:spPr>
        <p:txBody>
          <a:bodyPr spcFirstLastPara="1" wrap="square" lIns="0" tIns="0" rIns="0" bIns="0" anchor="t" anchorCtr="0">
            <a:noAutofit/>
          </a:bodyPr>
          <a:lstStyle/>
          <a:p>
            <a:pPr marL="0" marR="0" lvl="0" indent="0" algn="l" rtl="0">
              <a:lnSpc>
                <a:spcPct val="125806"/>
              </a:lnSpc>
              <a:spcBef>
                <a:spcPts val="0"/>
              </a:spcBef>
              <a:spcAft>
                <a:spcPts val="0"/>
              </a:spcAft>
              <a:buClr>
                <a:srgbClr val="405449"/>
              </a:buClr>
              <a:buSzPts val="1550"/>
              <a:buFont typeface="Fraunces ExtraBold"/>
              <a:buNone/>
            </a:pPr>
            <a:r>
              <a:rPr lang="en-US" sz="1550" b="1" i="0" u="none" strike="noStrike" cap="none">
                <a:solidFill>
                  <a:srgbClr val="405449"/>
                </a:solidFill>
                <a:latin typeface="Fraunces ExtraBold"/>
                <a:ea typeface="Fraunces ExtraBold"/>
                <a:cs typeface="Fraunces ExtraBold"/>
                <a:sym typeface="Fraunces ExtraBold"/>
              </a:rPr>
              <a:t>Pertikaian Hukum</a:t>
            </a:r>
            <a:endParaRPr sz="1550" b="0" i="0" u="none" strike="noStrike" cap="none"/>
          </a:p>
        </p:txBody>
      </p:sp>
      <p:sp>
        <p:nvSpPr>
          <p:cNvPr id="304" name="Google Shape;304;p11"/>
          <p:cNvSpPr/>
          <p:nvPr/>
        </p:nvSpPr>
        <p:spPr>
          <a:xfrm>
            <a:off x="1349335" y="3832384"/>
            <a:ext cx="12487275" cy="50815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250"/>
              <a:buFont typeface="Nobile"/>
              <a:buNone/>
            </a:pPr>
            <a:r>
              <a:rPr lang="en-US" sz="1250" b="0" i="0" u="none" strike="noStrike" cap="none">
                <a:solidFill>
                  <a:srgbClr val="405449"/>
                </a:solidFill>
                <a:latin typeface="Nobile"/>
                <a:ea typeface="Nobile"/>
                <a:cs typeface="Nobile"/>
                <a:sym typeface="Nobile"/>
              </a:rPr>
              <a:t>Ahli Taurat berdebat tentang interpretasi hukum Hari Sabat, mempertimbangkan sama ada penyembuhan boleh dianggap sebagai "kerja" yang melanggar perintah untuk berehat pada hari tersebut.</a:t>
            </a:r>
            <a:endParaRPr sz="1250" b="0" i="0" u="none" strike="noStrike" cap="none"/>
          </a:p>
        </p:txBody>
      </p:sp>
      <p:pic>
        <p:nvPicPr>
          <p:cNvPr id="305" name="Google Shape;305;p11" descr="preencoded.png"/>
          <p:cNvPicPr preferRelativeResize="0"/>
          <p:nvPr/>
        </p:nvPicPr>
        <p:blipFill rotWithShape="1">
          <a:blip r:embed="rId5">
            <a:alphaModFix/>
          </a:blip>
          <a:srcRect/>
          <a:stretch/>
        </p:blipFill>
        <p:spPr>
          <a:xfrm>
            <a:off x="793790" y="4685824"/>
            <a:ext cx="396835" cy="396835"/>
          </a:xfrm>
          <a:prstGeom prst="rect">
            <a:avLst/>
          </a:prstGeom>
          <a:noFill/>
          <a:ln>
            <a:noFill/>
          </a:ln>
        </p:spPr>
      </p:pic>
      <p:sp>
        <p:nvSpPr>
          <p:cNvPr id="306" name="Google Shape;306;p11"/>
          <p:cNvSpPr/>
          <p:nvPr/>
        </p:nvSpPr>
        <p:spPr>
          <a:xfrm>
            <a:off x="1349335" y="4752261"/>
            <a:ext cx="1984653" cy="248007"/>
          </a:xfrm>
          <a:prstGeom prst="rect">
            <a:avLst/>
          </a:prstGeom>
          <a:noFill/>
          <a:ln>
            <a:noFill/>
          </a:ln>
        </p:spPr>
        <p:txBody>
          <a:bodyPr spcFirstLastPara="1" wrap="square" lIns="0" tIns="0" rIns="0" bIns="0" anchor="t" anchorCtr="0">
            <a:noAutofit/>
          </a:bodyPr>
          <a:lstStyle/>
          <a:p>
            <a:pPr marL="0" marR="0" lvl="0" indent="0" algn="l" rtl="0">
              <a:lnSpc>
                <a:spcPct val="125806"/>
              </a:lnSpc>
              <a:spcBef>
                <a:spcPts val="0"/>
              </a:spcBef>
              <a:spcAft>
                <a:spcPts val="0"/>
              </a:spcAft>
              <a:buClr>
                <a:srgbClr val="405449"/>
              </a:buClr>
              <a:buSzPts val="1550"/>
              <a:buFont typeface="Fraunces ExtraBold"/>
              <a:buNone/>
            </a:pPr>
            <a:r>
              <a:rPr lang="en-US" sz="1550" b="1" i="0" u="none" strike="noStrike" cap="none">
                <a:solidFill>
                  <a:srgbClr val="405449"/>
                </a:solidFill>
                <a:latin typeface="Fraunces ExtraBold"/>
                <a:ea typeface="Fraunces ExtraBold"/>
                <a:cs typeface="Fraunces ExtraBold"/>
                <a:sym typeface="Fraunces ExtraBold"/>
              </a:rPr>
              <a:t>Strategi Perangkap</a:t>
            </a:r>
            <a:endParaRPr sz="1550" b="0" i="0" u="none" strike="noStrike" cap="none"/>
          </a:p>
        </p:txBody>
      </p:sp>
      <p:sp>
        <p:nvSpPr>
          <p:cNvPr id="307" name="Google Shape;307;p11"/>
          <p:cNvSpPr/>
          <p:nvPr/>
        </p:nvSpPr>
        <p:spPr>
          <a:xfrm>
            <a:off x="1349335" y="5095518"/>
            <a:ext cx="12487275" cy="50815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250"/>
              <a:buFont typeface="Nobile"/>
              <a:buNone/>
            </a:pPr>
            <a:r>
              <a:rPr lang="en-US" sz="1250" b="0" i="0" u="none" strike="noStrike" cap="none">
                <a:solidFill>
                  <a:srgbClr val="405449"/>
                </a:solidFill>
                <a:latin typeface="Nobile"/>
                <a:ea typeface="Nobile"/>
                <a:cs typeface="Nobile"/>
                <a:sym typeface="Nobile"/>
              </a:rPr>
              <a:t>Mereka merancang cara untuk memerangkap Yesus dalam perkataan atau perbuatan-Nya. Jika Dia menyembuhkan pada Hari Sabat, mereka akan mempunyai bukti untuk menuduh-Nya melanggar hukum Musa.</a:t>
            </a:r>
            <a:endParaRPr sz="1250" b="0" i="0" u="none" strike="noStrike" cap="none"/>
          </a:p>
        </p:txBody>
      </p:sp>
      <p:pic>
        <p:nvPicPr>
          <p:cNvPr id="308" name="Google Shape;308;p11" descr="preencoded.png"/>
          <p:cNvPicPr preferRelativeResize="0"/>
          <p:nvPr/>
        </p:nvPicPr>
        <p:blipFill rotWithShape="1">
          <a:blip r:embed="rId6">
            <a:alphaModFix/>
          </a:blip>
          <a:srcRect/>
          <a:stretch/>
        </p:blipFill>
        <p:spPr>
          <a:xfrm>
            <a:off x="793790" y="5948958"/>
            <a:ext cx="396835" cy="396835"/>
          </a:xfrm>
          <a:prstGeom prst="rect">
            <a:avLst/>
          </a:prstGeom>
          <a:noFill/>
          <a:ln>
            <a:noFill/>
          </a:ln>
        </p:spPr>
      </p:pic>
      <p:sp>
        <p:nvSpPr>
          <p:cNvPr id="309" name="Google Shape;309;p11"/>
          <p:cNvSpPr/>
          <p:nvPr/>
        </p:nvSpPr>
        <p:spPr>
          <a:xfrm>
            <a:off x="1349335" y="6015395"/>
            <a:ext cx="2092404" cy="248007"/>
          </a:xfrm>
          <a:prstGeom prst="rect">
            <a:avLst/>
          </a:prstGeom>
          <a:noFill/>
          <a:ln>
            <a:noFill/>
          </a:ln>
        </p:spPr>
        <p:txBody>
          <a:bodyPr spcFirstLastPara="1" wrap="square" lIns="0" tIns="0" rIns="0" bIns="0" anchor="t" anchorCtr="0">
            <a:noAutofit/>
          </a:bodyPr>
          <a:lstStyle/>
          <a:p>
            <a:pPr marL="0" marR="0" lvl="0" indent="0" algn="l" rtl="0">
              <a:lnSpc>
                <a:spcPct val="125806"/>
              </a:lnSpc>
              <a:spcBef>
                <a:spcPts val="0"/>
              </a:spcBef>
              <a:spcAft>
                <a:spcPts val="0"/>
              </a:spcAft>
              <a:buClr>
                <a:srgbClr val="405449"/>
              </a:buClr>
              <a:buSzPts val="1550"/>
              <a:buFont typeface="Fraunces ExtraBold"/>
              <a:buNone/>
            </a:pPr>
            <a:r>
              <a:rPr lang="en-US" sz="1550" b="1" i="0" u="none" strike="noStrike" cap="none">
                <a:solidFill>
                  <a:srgbClr val="405449"/>
                </a:solidFill>
                <a:latin typeface="Fraunces ExtraBold"/>
                <a:ea typeface="Fraunces ExtraBold"/>
                <a:cs typeface="Fraunces ExtraBold"/>
                <a:sym typeface="Fraunces ExtraBold"/>
              </a:rPr>
              <a:t>Kebimbangan Kuasa</a:t>
            </a:r>
            <a:endParaRPr sz="1550" b="0" i="0" u="none" strike="noStrike" cap="none"/>
          </a:p>
        </p:txBody>
      </p:sp>
      <p:sp>
        <p:nvSpPr>
          <p:cNvPr id="310" name="Google Shape;310;p11"/>
          <p:cNvSpPr/>
          <p:nvPr/>
        </p:nvSpPr>
        <p:spPr>
          <a:xfrm>
            <a:off x="1349335" y="6358652"/>
            <a:ext cx="12487275" cy="50815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250"/>
              <a:buFont typeface="Nobile"/>
              <a:buNone/>
            </a:pPr>
            <a:r>
              <a:rPr lang="en-US" sz="1250" b="0" i="0" u="none" strike="noStrike" cap="none">
                <a:solidFill>
                  <a:srgbClr val="405449"/>
                </a:solidFill>
                <a:latin typeface="Nobile"/>
                <a:ea typeface="Nobile"/>
                <a:cs typeface="Nobile"/>
                <a:sym typeface="Nobile"/>
              </a:rPr>
              <a:t>Mereka risau tentang pengaruh dan populariti Yesus yang semakin meningkat. Kehadirannya mengancam status quo dan autoriti mereka sebagai penafsir utama hukum Taurat.</a:t>
            </a:r>
            <a:endParaRPr sz="1250" b="0" i="0" u="none" strike="noStrike" cap="none"/>
          </a:p>
        </p:txBody>
      </p:sp>
      <p:sp>
        <p:nvSpPr>
          <p:cNvPr id="311" name="Google Shape;311;p11"/>
          <p:cNvSpPr/>
          <p:nvPr/>
        </p:nvSpPr>
        <p:spPr>
          <a:xfrm>
            <a:off x="793790" y="7045404"/>
            <a:ext cx="13042821" cy="50815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250"/>
              <a:buFont typeface="Nobile"/>
              <a:buNone/>
            </a:pPr>
            <a:r>
              <a:rPr lang="en-US" sz="1250" b="0" i="0" u="none" strike="noStrike" cap="none">
                <a:solidFill>
                  <a:srgbClr val="405449"/>
                </a:solidFill>
                <a:latin typeface="Nobile"/>
                <a:ea typeface="Nobile"/>
                <a:cs typeface="Nobile"/>
                <a:sym typeface="Nobile"/>
              </a:rPr>
              <a:t>Ahli Taurat dan orang Farisi telah memainkan peranan penting dalam masyarakat Yahudi sebagai penjaga dan pentafsir hukum. Namun, dalam keghairahan mereka untuk menjaga peraturan, mereka sering kehilangan fokus pada tujuan sebenar di sebalik peraturan tersebut.</a:t>
            </a:r>
            <a:endParaRPr sz="1250" b="0" i="0" u="none" strike="noStrike" cap="non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2"/>
          <p:cNvSpPr/>
          <p:nvPr/>
        </p:nvSpPr>
        <p:spPr>
          <a:xfrm>
            <a:off x="793790" y="1006554"/>
            <a:ext cx="5387102" cy="673418"/>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3B4540"/>
              </a:buClr>
              <a:buSzPts val="4200"/>
              <a:buFont typeface="Fraunces ExtraBold"/>
              <a:buNone/>
            </a:pPr>
            <a:r>
              <a:rPr lang="en-US" sz="4200" b="1" i="0" u="none" strike="noStrike" cap="none">
                <a:solidFill>
                  <a:srgbClr val="3B4540"/>
                </a:solidFill>
                <a:latin typeface="Fraunces ExtraBold"/>
                <a:ea typeface="Fraunces ExtraBold"/>
                <a:cs typeface="Fraunces ExtraBold"/>
                <a:sym typeface="Fraunces ExtraBold"/>
              </a:rPr>
              <a:t>Tindakan Yesus</a:t>
            </a:r>
            <a:endParaRPr sz="4200" b="0" i="0" u="none" strike="noStrike" cap="none"/>
          </a:p>
        </p:txBody>
      </p:sp>
      <p:sp>
        <p:nvSpPr>
          <p:cNvPr id="318" name="Google Shape;318;p12"/>
          <p:cNvSpPr/>
          <p:nvPr/>
        </p:nvSpPr>
        <p:spPr>
          <a:xfrm>
            <a:off x="793790" y="3080504"/>
            <a:ext cx="3018353" cy="215384"/>
          </a:xfrm>
          <a:prstGeom prst="roundRect">
            <a:avLst>
              <a:gd name="adj" fmla="val 9004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2"/>
          <p:cNvSpPr/>
          <p:nvPr/>
        </p:nvSpPr>
        <p:spPr>
          <a:xfrm>
            <a:off x="793790" y="3619024"/>
            <a:ext cx="3018353" cy="673179"/>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405449"/>
              </a:buClr>
              <a:buSzPts val="2100"/>
              <a:buFont typeface="Fraunces ExtraBold"/>
              <a:buNone/>
            </a:pPr>
            <a:r>
              <a:rPr lang="en-US" sz="2100" b="1" i="0" u="none" strike="noStrike" cap="none">
                <a:solidFill>
                  <a:srgbClr val="405449"/>
                </a:solidFill>
                <a:latin typeface="Fraunces ExtraBold"/>
                <a:ea typeface="Fraunces ExtraBold"/>
                <a:cs typeface="Fraunces ExtraBold"/>
                <a:sym typeface="Fraunces ExtraBold"/>
              </a:rPr>
              <a:t>Mengenal Pasti Agenda Tersembunyi</a:t>
            </a:r>
            <a:endParaRPr sz="2100" b="0" i="0" u="none" strike="noStrike" cap="none"/>
          </a:p>
        </p:txBody>
      </p:sp>
      <p:sp>
        <p:nvSpPr>
          <p:cNvPr id="320" name="Google Shape;320;p12"/>
          <p:cNvSpPr/>
          <p:nvPr/>
        </p:nvSpPr>
        <p:spPr>
          <a:xfrm>
            <a:off x="793790" y="4421386"/>
            <a:ext cx="3018353" cy="2758440"/>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650"/>
              <a:buFont typeface="Nobile"/>
              <a:buNone/>
            </a:pPr>
            <a:r>
              <a:rPr lang="en-US" sz="1650" b="0" i="0" u="none" strike="noStrike" cap="none">
                <a:solidFill>
                  <a:srgbClr val="405449"/>
                </a:solidFill>
                <a:latin typeface="Nobile"/>
                <a:ea typeface="Nobile"/>
                <a:cs typeface="Nobile"/>
                <a:sym typeface="Nobile"/>
              </a:rPr>
              <a:t>Yesus mengetahui niat ahli Taurat dan orang Farisi yang menunggu untuk melihat sama ada Dia akan melanggar peraturan Hari Sabat. Namun, Dia tidak teragak-agak untuk melakukan apa yang benar.</a:t>
            </a:r>
            <a:endParaRPr sz="1650" b="0" i="0" u="none" strike="noStrike" cap="none"/>
          </a:p>
        </p:txBody>
      </p:sp>
      <p:sp>
        <p:nvSpPr>
          <p:cNvPr id="321" name="Google Shape;321;p12"/>
          <p:cNvSpPr/>
          <p:nvPr/>
        </p:nvSpPr>
        <p:spPr>
          <a:xfrm>
            <a:off x="4135279" y="2757249"/>
            <a:ext cx="3018353" cy="215384"/>
          </a:xfrm>
          <a:prstGeom prst="roundRect">
            <a:avLst>
              <a:gd name="adj" fmla="val 9004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2"/>
          <p:cNvSpPr/>
          <p:nvPr/>
        </p:nvSpPr>
        <p:spPr>
          <a:xfrm>
            <a:off x="4135279" y="3295769"/>
            <a:ext cx="3018353" cy="673179"/>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405449"/>
              </a:buClr>
              <a:buSzPts val="2100"/>
              <a:buFont typeface="Fraunces ExtraBold"/>
              <a:buNone/>
            </a:pPr>
            <a:r>
              <a:rPr lang="en-US" sz="2100" b="1" i="0" u="none" strike="noStrike" cap="none">
                <a:solidFill>
                  <a:srgbClr val="405449"/>
                </a:solidFill>
                <a:latin typeface="Fraunces ExtraBold"/>
                <a:ea typeface="Fraunces ExtraBold"/>
                <a:cs typeface="Fraunces ExtraBold"/>
                <a:sym typeface="Fraunces ExtraBold"/>
              </a:rPr>
              <a:t>Memanggil Lelaki ke Hadapan</a:t>
            </a:r>
            <a:endParaRPr sz="2100" b="0" i="0" u="none" strike="noStrike" cap="none"/>
          </a:p>
        </p:txBody>
      </p:sp>
      <p:sp>
        <p:nvSpPr>
          <p:cNvPr id="323" name="Google Shape;323;p12"/>
          <p:cNvSpPr/>
          <p:nvPr/>
        </p:nvSpPr>
        <p:spPr>
          <a:xfrm>
            <a:off x="4135279" y="4098131"/>
            <a:ext cx="3018353" cy="3103245"/>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650"/>
              <a:buFont typeface="Nobile"/>
              <a:buNone/>
            </a:pPr>
            <a:r>
              <a:rPr lang="en-US" sz="1650" b="0" i="0" u="none" strike="noStrike" cap="none">
                <a:solidFill>
                  <a:srgbClr val="405449"/>
                </a:solidFill>
                <a:latin typeface="Nobile"/>
                <a:ea typeface="Nobile"/>
                <a:cs typeface="Nobile"/>
                <a:sym typeface="Nobile"/>
              </a:rPr>
              <a:t>Dengan berani, Yesus menyuruh lelaki yang cacat tangannya untuk berdiri di tengah-tengah perhimpunan. Ini merupakan tindakan yang menarik perhatian semua orang kepadanya dan kepada apa yang akan Yesus lakukan.</a:t>
            </a:r>
            <a:endParaRPr sz="1650" b="0" i="0" u="none" strike="noStrike" cap="none"/>
          </a:p>
        </p:txBody>
      </p:sp>
      <p:sp>
        <p:nvSpPr>
          <p:cNvPr id="324" name="Google Shape;324;p12"/>
          <p:cNvSpPr/>
          <p:nvPr/>
        </p:nvSpPr>
        <p:spPr>
          <a:xfrm>
            <a:off x="7476768" y="2433995"/>
            <a:ext cx="3018353" cy="215384"/>
          </a:xfrm>
          <a:prstGeom prst="roundRect">
            <a:avLst>
              <a:gd name="adj" fmla="val 9004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2"/>
          <p:cNvSpPr/>
          <p:nvPr/>
        </p:nvSpPr>
        <p:spPr>
          <a:xfrm>
            <a:off x="7476768" y="2972514"/>
            <a:ext cx="3018353" cy="673179"/>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405449"/>
              </a:buClr>
              <a:buSzPts val="2100"/>
              <a:buFont typeface="Fraunces ExtraBold"/>
              <a:buNone/>
            </a:pPr>
            <a:r>
              <a:rPr lang="en-US" sz="2100" b="1" i="0" u="none" strike="noStrike" cap="none">
                <a:solidFill>
                  <a:srgbClr val="405449"/>
                </a:solidFill>
                <a:latin typeface="Fraunces ExtraBold"/>
                <a:ea typeface="Fraunces ExtraBold"/>
                <a:cs typeface="Fraunces ExtraBold"/>
                <a:sym typeface="Fraunces ExtraBold"/>
              </a:rPr>
              <a:t>Menanyakan Soalan Provokatif</a:t>
            </a:r>
            <a:endParaRPr sz="2100" b="0" i="0" u="none" strike="noStrike" cap="none"/>
          </a:p>
        </p:txBody>
      </p:sp>
      <p:sp>
        <p:nvSpPr>
          <p:cNvPr id="326" name="Google Shape;326;p12"/>
          <p:cNvSpPr/>
          <p:nvPr/>
        </p:nvSpPr>
        <p:spPr>
          <a:xfrm>
            <a:off x="7476768" y="3774877"/>
            <a:ext cx="3018353" cy="3448050"/>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650"/>
              <a:buFont typeface="Nobile"/>
              <a:buNone/>
            </a:pPr>
            <a:r>
              <a:rPr lang="en-US" sz="1650" b="0" i="0" u="none" strike="noStrike" cap="none">
                <a:solidFill>
                  <a:srgbClr val="405449"/>
                </a:solidFill>
                <a:latin typeface="Nobile"/>
                <a:ea typeface="Nobile"/>
                <a:cs typeface="Nobile"/>
                <a:sym typeface="Nobile"/>
              </a:rPr>
              <a:t>Yesus bertanya kepada mereka: "Manakah yang dibenarkan pada Hari Sabat, berbuat baik atau berbuat jahat, menyelamatkan nyawa atau membinasakan?" Soalan ini menantang pemahaman mereka tentang tujuan Hari Sabat.</a:t>
            </a:r>
            <a:endParaRPr sz="1650" b="0" i="0" u="none" strike="noStrike" cap="none"/>
          </a:p>
        </p:txBody>
      </p:sp>
      <p:sp>
        <p:nvSpPr>
          <p:cNvPr id="327" name="Google Shape;327;p12"/>
          <p:cNvSpPr/>
          <p:nvPr/>
        </p:nvSpPr>
        <p:spPr>
          <a:xfrm>
            <a:off x="10818257" y="2110859"/>
            <a:ext cx="3018353" cy="215384"/>
          </a:xfrm>
          <a:prstGeom prst="roundRect">
            <a:avLst>
              <a:gd name="adj" fmla="val 9004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2"/>
          <p:cNvSpPr/>
          <p:nvPr/>
        </p:nvSpPr>
        <p:spPr>
          <a:xfrm>
            <a:off x="10818257" y="2649379"/>
            <a:ext cx="3018353" cy="673179"/>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405449"/>
              </a:buClr>
              <a:buSzPts val="2100"/>
              <a:buFont typeface="Fraunces ExtraBold"/>
              <a:buNone/>
            </a:pPr>
            <a:r>
              <a:rPr lang="en-US" sz="2100" b="1" i="0" u="none" strike="noStrike" cap="none">
                <a:solidFill>
                  <a:srgbClr val="405449"/>
                </a:solidFill>
                <a:latin typeface="Fraunces ExtraBold"/>
                <a:ea typeface="Fraunces ExtraBold"/>
                <a:cs typeface="Fraunces ExtraBold"/>
                <a:sym typeface="Fraunces ExtraBold"/>
              </a:rPr>
              <a:t>Menyembuhkan dengan Kuasa</a:t>
            </a:r>
            <a:endParaRPr sz="2100" b="0" i="0" u="none" strike="noStrike" cap="none"/>
          </a:p>
        </p:txBody>
      </p:sp>
      <p:sp>
        <p:nvSpPr>
          <p:cNvPr id="329" name="Google Shape;329;p12"/>
          <p:cNvSpPr/>
          <p:nvPr/>
        </p:nvSpPr>
        <p:spPr>
          <a:xfrm>
            <a:off x="10818257" y="3451741"/>
            <a:ext cx="3018353" cy="3103245"/>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650"/>
              <a:buFont typeface="Nobile"/>
              <a:buNone/>
            </a:pPr>
            <a:r>
              <a:rPr lang="en-US" sz="1650" b="0" i="0" u="none" strike="noStrike" cap="none">
                <a:solidFill>
                  <a:srgbClr val="405449"/>
                </a:solidFill>
                <a:latin typeface="Nobile"/>
                <a:ea typeface="Nobile"/>
                <a:cs typeface="Nobile"/>
                <a:sym typeface="Nobile"/>
              </a:rPr>
              <a:t>Setelah tidak mendapat jawapan, Yesus menyuruh lelaki itu untuk menghulurkan tangannya. Sebaik sahaja dia melakukannya, tangannya sembuh sepenuhnya, membuktikan kuasa dan belas kasihan Yesus.</a:t>
            </a:r>
            <a:endParaRPr sz="1650" b="0" i="0" u="none" strike="noStrike" cap="non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13"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336" name="Google Shape;336;p13"/>
          <p:cNvSpPr/>
          <p:nvPr/>
        </p:nvSpPr>
        <p:spPr>
          <a:xfrm>
            <a:off x="6280190" y="1030605"/>
            <a:ext cx="4536519" cy="566976"/>
          </a:xfrm>
          <a:prstGeom prst="rect">
            <a:avLst/>
          </a:prstGeom>
          <a:noFill/>
          <a:ln>
            <a:noFill/>
          </a:ln>
        </p:spPr>
        <p:txBody>
          <a:bodyPr spcFirstLastPara="1" wrap="square" lIns="0" tIns="0" rIns="0" bIns="0" anchor="t" anchorCtr="0">
            <a:noAutofit/>
          </a:bodyPr>
          <a:lstStyle/>
          <a:p>
            <a:pPr marL="0" marR="0" lvl="0" indent="0" algn="l" rtl="0">
              <a:lnSpc>
                <a:spcPct val="125352"/>
              </a:lnSpc>
              <a:spcBef>
                <a:spcPts val="0"/>
              </a:spcBef>
              <a:spcAft>
                <a:spcPts val="0"/>
              </a:spcAft>
              <a:buClr>
                <a:srgbClr val="3B4540"/>
              </a:buClr>
              <a:buSzPts val="3550"/>
              <a:buFont typeface="Fraunces ExtraBold"/>
              <a:buNone/>
            </a:pPr>
            <a:r>
              <a:rPr lang="en-US" sz="3550" b="1" i="0" u="none" strike="noStrike" cap="none">
                <a:solidFill>
                  <a:srgbClr val="3B4540"/>
                </a:solidFill>
                <a:latin typeface="Fraunces ExtraBold"/>
                <a:ea typeface="Fraunces ExtraBold"/>
                <a:cs typeface="Fraunces ExtraBold"/>
                <a:sym typeface="Fraunces ExtraBold"/>
              </a:rPr>
              <a:t>Tindakan Yesus</a:t>
            </a:r>
            <a:endParaRPr sz="3550" b="0" i="0" u="none" strike="noStrike" cap="none"/>
          </a:p>
        </p:txBody>
      </p:sp>
      <p:sp>
        <p:nvSpPr>
          <p:cNvPr id="337" name="Google Shape;337;p13"/>
          <p:cNvSpPr/>
          <p:nvPr/>
        </p:nvSpPr>
        <p:spPr>
          <a:xfrm>
            <a:off x="6280190" y="1869758"/>
            <a:ext cx="408265" cy="408265"/>
          </a:xfrm>
          <a:prstGeom prst="roundRect">
            <a:avLst>
              <a:gd name="adj" fmla="val 4000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8" name="Google Shape;338;p13" descr="preencoded.png"/>
          <p:cNvPicPr preferRelativeResize="0"/>
          <p:nvPr/>
        </p:nvPicPr>
        <p:blipFill rotWithShape="1">
          <a:blip r:embed="rId4">
            <a:alphaModFix/>
          </a:blip>
          <a:srcRect/>
          <a:stretch/>
        </p:blipFill>
        <p:spPr>
          <a:xfrm>
            <a:off x="6348174" y="1903750"/>
            <a:ext cx="272177" cy="340162"/>
          </a:xfrm>
          <a:prstGeom prst="rect">
            <a:avLst/>
          </a:prstGeom>
          <a:noFill/>
          <a:ln>
            <a:noFill/>
          </a:ln>
        </p:spPr>
      </p:pic>
      <p:sp>
        <p:nvSpPr>
          <p:cNvPr id="339" name="Google Shape;339;p13"/>
          <p:cNvSpPr/>
          <p:nvPr/>
        </p:nvSpPr>
        <p:spPr>
          <a:xfrm>
            <a:off x="6869906" y="1932027"/>
            <a:ext cx="2417921" cy="283488"/>
          </a:xfrm>
          <a:prstGeom prst="rect">
            <a:avLst/>
          </a:prstGeom>
          <a:noFill/>
          <a:ln>
            <a:noFill/>
          </a:ln>
        </p:spPr>
        <p:txBody>
          <a:bodyPr spcFirstLastPara="1" wrap="square" lIns="0" tIns="0" rIns="0" bIns="0" anchor="t" anchorCtr="0">
            <a:noAutofit/>
          </a:bodyPr>
          <a:lstStyle/>
          <a:p>
            <a:pPr marL="0" marR="0" lvl="0" indent="0" algn="l" rtl="0">
              <a:lnSpc>
                <a:spcPct val="125714"/>
              </a:lnSpc>
              <a:spcBef>
                <a:spcPts val="0"/>
              </a:spcBef>
              <a:spcAft>
                <a:spcPts val="0"/>
              </a:spcAft>
              <a:buClr>
                <a:srgbClr val="405449"/>
              </a:buClr>
              <a:buSzPts val="1750"/>
              <a:buFont typeface="Fraunces ExtraBold"/>
              <a:buNone/>
            </a:pPr>
            <a:r>
              <a:rPr lang="en-US" sz="1750" b="1" i="0" u="none" strike="noStrike" cap="none">
                <a:solidFill>
                  <a:srgbClr val="405449"/>
                </a:solidFill>
                <a:latin typeface="Fraunces ExtraBold"/>
                <a:ea typeface="Fraunces ExtraBold"/>
                <a:cs typeface="Fraunces ExtraBold"/>
                <a:sym typeface="Fraunces ExtraBold"/>
              </a:rPr>
              <a:t>Mencabar Pemikiran</a:t>
            </a:r>
            <a:endParaRPr sz="1750" b="0" i="0" u="none" strike="noStrike" cap="none"/>
          </a:p>
        </p:txBody>
      </p:sp>
      <p:sp>
        <p:nvSpPr>
          <p:cNvPr id="340" name="Google Shape;340;p13"/>
          <p:cNvSpPr/>
          <p:nvPr/>
        </p:nvSpPr>
        <p:spPr>
          <a:xfrm>
            <a:off x="6869906" y="2324338"/>
            <a:ext cx="3075146" cy="2322195"/>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a:solidFill>
                  <a:srgbClr val="405449"/>
                </a:solidFill>
                <a:latin typeface="Nobile"/>
                <a:ea typeface="Nobile"/>
                <a:cs typeface="Nobile"/>
                <a:sym typeface="Nobile"/>
              </a:rPr>
              <a:t>Yesus mengajukan soalan yang mendalam tentang tujuan sebenar Hari Sabat. Dengan bertanya sama ada lebih baik melakukan kebaikan atau kejahatan pada hari tersebut, Dia memaksa mereka untuk berfikir di luar kotak peraturan yang kaku.</a:t>
            </a:r>
            <a:endParaRPr sz="1400" b="0" i="0" u="none" strike="noStrike" cap="none"/>
          </a:p>
        </p:txBody>
      </p:sp>
      <p:sp>
        <p:nvSpPr>
          <p:cNvPr id="341" name="Google Shape;341;p13"/>
          <p:cNvSpPr/>
          <p:nvPr/>
        </p:nvSpPr>
        <p:spPr>
          <a:xfrm>
            <a:off x="10171867" y="1869758"/>
            <a:ext cx="408265" cy="408265"/>
          </a:xfrm>
          <a:prstGeom prst="roundRect">
            <a:avLst>
              <a:gd name="adj" fmla="val 4000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2" name="Google Shape;342;p13" descr="preencoded.png"/>
          <p:cNvPicPr preferRelativeResize="0"/>
          <p:nvPr/>
        </p:nvPicPr>
        <p:blipFill rotWithShape="1">
          <a:blip r:embed="rId5">
            <a:alphaModFix/>
          </a:blip>
          <a:srcRect/>
          <a:stretch/>
        </p:blipFill>
        <p:spPr>
          <a:xfrm>
            <a:off x="10239851" y="1903750"/>
            <a:ext cx="272177" cy="340162"/>
          </a:xfrm>
          <a:prstGeom prst="rect">
            <a:avLst/>
          </a:prstGeom>
          <a:noFill/>
          <a:ln>
            <a:noFill/>
          </a:ln>
        </p:spPr>
      </p:pic>
      <p:sp>
        <p:nvSpPr>
          <p:cNvPr id="343" name="Google Shape;343;p13"/>
          <p:cNvSpPr/>
          <p:nvPr/>
        </p:nvSpPr>
        <p:spPr>
          <a:xfrm>
            <a:off x="10761583" y="1932027"/>
            <a:ext cx="3075146" cy="566976"/>
          </a:xfrm>
          <a:prstGeom prst="rect">
            <a:avLst/>
          </a:prstGeom>
          <a:noFill/>
          <a:ln>
            <a:noFill/>
          </a:ln>
        </p:spPr>
        <p:txBody>
          <a:bodyPr spcFirstLastPara="1" wrap="square" lIns="0" tIns="0" rIns="0" bIns="0" anchor="t" anchorCtr="0">
            <a:noAutofit/>
          </a:bodyPr>
          <a:lstStyle/>
          <a:p>
            <a:pPr marL="0" marR="0" lvl="0" indent="0" algn="l" rtl="0">
              <a:lnSpc>
                <a:spcPct val="125714"/>
              </a:lnSpc>
              <a:spcBef>
                <a:spcPts val="0"/>
              </a:spcBef>
              <a:spcAft>
                <a:spcPts val="0"/>
              </a:spcAft>
              <a:buClr>
                <a:srgbClr val="405449"/>
              </a:buClr>
              <a:buSzPts val="1750"/>
              <a:buFont typeface="Fraunces ExtraBold"/>
              <a:buNone/>
            </a:pPr>
            <a:r>
              <a:rPr lang="en-US" sz="1750" b="1" i="0" u="none" strike="noStrike" cap="none">
                <a:solidFill>
                  <a:srgbClr val="405449"/>
                </a:solidFill>
                <a:latin typeface="Fraunces ExtraBold"/>
                <a:ea typeface="Fraunces ExtraBold"/>
                <a:cs typeface="Fraunces ExtraBold"/>
                <a:sym typeface="Fraunces ExtraBold"/>
              </a:rPr>
              <a:t>Mendedahkan Kemunafikan</a:t>
            </a:r>
            <a:endParaRPr sz="1750" b="0" i="0" u="none" strike="noStrike" cap="none"/>
          </a:p>
        </p:txBody>
      </p:sp>
      <p:sp>
        <p:nvSpPr>
          <p:cNvPr id="344" name="Google Shape;344;p13"/>
          <p:cNvSpPr/>
          <p:nvPr/>
        </p:nvSpPr>
        <p:spPr>
          <a:xfrm>
            <a:off x="10761583" y="2607826"/>
            <a:ext cx="3075146" cy="2612469"/>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a:solidFill>
                  <a:srgbClr val="405449"/>
                </a:solidFill>
                <a:latin typeface="Nobile"/>
                <a:ea typeface="Nobile"/>
                <a:cs typeface="Nobile"/>
                <a:sym typeface="Nobile"/>
              </a:rPr>
              <a:t>Dengan sengaja melakukan penyembuhan di hadapan semua orang, Yesus mendedahkan sikap munafik orang Farisi yang lebih mementingkan peraturan daripada kesejahteraan manusia. Mereka sanggup membiarkan penderitaan berterusan demi menjaga peraturan.</a:t>
            </a:r>
            <a:endParaRPr sz="1400" b="0" i="0" u="none" strike="noStrike" cap="none"/>
          </a:p>
        </p:txBody>
      </p:sp>
      <p:sp>
        <p:nvSpPr>
          <p:cNvPr id="345" name="Google Shape;345;p13"/>
          <p:cNvSpPr/>
          <p:nvPr/>
        </p:nvSpPr>
        <p:spPr>
          <a:xfrm>
            <a:off x="6280190" y="5583198"/>
            <a:ext cx="408265" cy="408265"/>
          </a:xfrm>
          <a:prstGeom prst="roundRect">
            <a:avLst>
              <a:gd name="adj" fmla="val 4000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6" name="Google Shape;346;p13" descr="preencoded.png"/>
          <p:cNvPicPr preferRelativeResize="0"/>
          <p:nvPr/>
        </p:nvPicPr>
        <p:blipFill rotWithShape="1">
          <a:blip r:embed="rId6">
            <a:alphaModFix/>
          </a:blip>
          <a:srcRect/>
          <a:stretch/>
        </p:blipFill>
        <p:spPr>
          <a:xfrm>
            <a:off x="6348174" y="5931091"/>
            <a:ext cx="272177" cy="340162"/>
          </a:xfrm>
          <a:prstGeom prst="rect">
            <a:avLst/>
          </a:prstGeom>
          <a:noFill/>
          <a:ln>
            <a:noFill/>
          </a:ln>
        </p:spPr>
      </p:pic>
      <p:sp>
        <p:nvSpPr>
          <p:cNvPr id="347" name="Google Shape;347;p13"/>
          <p:cNvSpPr/>
          <p:nvPr/>
        </p:nvSpPr>
        <p:spPr>
          <a:xfrm>
            <a:off x="6869906" y="5959369"/>
            <a:ext cx="3639026" cy="283488"/>
          </a:xfrm>
          <a:prstGeom prst="rect">
            <a:avLst/>
          </a:prstGeom>
          <a:noFill/>
          <a:ln>
            <a:noFill/>
          </a:ln>
        </p:spPr>
        <p:txBody>
          <a:bodyPr spcFirstLastPara="1" wrap="square" lIns="0" tIns="0" rIns="0" bIns="0" anchor="t" anchorCtr="0">
            <a:noAutofit/>
          </a:bodyPr>
          <a:lstStyle/>
          <a:p>
            <a:pPr marL="0" marR="0" lvl="0" indent="0" algn="l" rtl="0">
              <a:lnSpc>
                <a:spcPct val="125714"/>
              </a:lnSpc>
              <a:spcBef>
                <a:spcPts val="0"/>
              </a:spcBef>
              <a:spcAft>
                <a:spcPts val="0"/>
              </a:spcAft>
              <a:buClr>
                <a:srgbClr val="405449"/>
              </a:buClr>
              <a:buSzPts val="1750"/>
              <a:buFont typeface="Fraunces ExtraBold"/>
              <a:buNone/>
            </a:pPr>
            <a:r>
              <a:rPr lang="en-US" sz="1750" b="1" i="0" u="none" strike="noStrike" cap="none" dirty="0" err="1">
                <a:solidFill>
                  <a:srgbClr val="405449"/>
                </a:solidFill>
                <a:latin typeface="Fraunces ExtraBold"/>
                <a:ea typeface="Fraunces ExtraBold"/>
                <a:cs typeface="Fraunces ExtraBold"/>
                <a:sym typeface="Fraunces ExtraBold"/>
              </a:rPr>
              <a:t>Memulihkan</a:t>
            </a:r>
            <a:r>
              <a:rPr lang="en-US" sz="1750" b="1" i="0" u="none" strike="noStrike" cap="none" dirty="0">
                <a:solidFill>
                  <a:srgbClr val="405449"/>
                </a:solidFill>
                <a:latin typeface="Fraunces ExtraBold"/>
                <a:ea typeface="Fraunces ExtraBold"/>
                <a:cs typeface="Fraunces ExtraBold"/>
                <a:sym typeface="Fraunces ExtraBold"/>
              </a:rPr>
              <a:t> </a:t>
            </a:r>
            <a:r>
              <a:rPr lang="en-US" sz="1750" b="1" i="0" u="none" strike="noStrike" cap="none" dirty="0" err="1">
                <a:solidFill>
                  <a:srgbClr val="405449"/>
                </a:solidFill>
                <a:latin typeface="Fraunces ExtraBold"/>
                <a:ea typeface="Fraunces ExtraBold"/>
                <a:cs typeface="Fraunces ExtraBold"/>
                <a:sym typeface="Fraunces ExtraBold"/>
              </a:rPr>
              <a:t>Dengan</a:t>
            </a:r>
            <a:r>
              <a:rPr lang="en-US" sz="1750" b="1" i="0" u="none" strike="noStrike" cap="none" dirty="0">
                <a:solidFill>
                  <a:srgbClr val="405449"/>
                </a:solidFill>
                <a:latin typeface="Fraunces ExtraBold"/>
                <a:ea typeface="Fraunces ExtraBold"/>
                <a:cs typeface="Fraunces ExtraBold"/>
                <a:sym typeface="Fraunces ExtraBold"/>
              </a:rPr>
              <a:t> </a:t>
            </a:r>
            <a:r>
              <a:rPr lang="en-US" sz="1750" b="1" i="0" u="none" strike="noStrike" cap="none" dirty="0" err="1">
                <a:solidFill>
                  <a:srgbClr val="405449"/>
                </a:solidFill>
                <a:latin typeface="Fraunces ExtraBold"/>
                <a:ea typeface="Fraunces ExtraBold"/>
                <a:cs typeface="Fraunces ExtraBold"/>
                <a:sym typeface="Fraunces ExtraBold"/>
              </a:rPr>
              <a:t>Sempurna</a:t>
            </a:r>
            <a:endParaRPr sz="1750" b="0" i="0" u="none" strike="noStrike" cap="none" dirty="0"/>
          </a:p>
        </p:txBody>
      </p:sp>
      <p:sp>
        <p:nvSpPr>
          <p:cNvPr id="348" name="Google Shape;348;p13"/>
          <p:cNvSpPr/>
          <p:nvPr/>
        </p:nvSpPr>
        <p:spPr>
          <a:xfrm>
            <a:off x="6869906" y="6351679"/>
            <a:ext cx="6966704" cy="1161098"/>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dirty="0">
                <a:solidFill>
                  <a:srgbClr val="405449"/>
                </a:solidFill>
                <a:latin typeface="Nobile"/>
                <a:ea typeface="Nobile"/>
                <a:cs typeface="Nobile"/>
                <a:sym typeface="Nobile"/>
              </a:rPr>
              <a:t>Tangan </a:t>
            </a:r>
            <a:r>
              <a:rPr lang="en-US" sz="1400" b="0" i="0" u="none" strike="noStrike" cap="none" dirty="0" err="1">
                <a:solidFill>
                  <a:srgbClr val="405449"/>
                </a:solidFill>
                <a:latin typeface="Nobile"/>
                <a:ea typeface="Nobile"/>
                <a:cs typeface="Nobile"/>
                <a:sym typeface="Nobile"/>
              </a:rPr>
              <a:t>lelaki</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itu</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disembuhkan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dengan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sempurna</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menunjukkan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kuasa</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penuh</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Yesus</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sebagai</a:t>
            </a:r>
            <a:r>
              <a:rPr lang="en-US" sz="1400" b="0" i="0" u="none" strike="noStrike" cap="none" dirty="0">
                <a:solidFill>
                  <a:srgbClr val="405449"/>
                </a:solidFill>
                <a:latin typeface="Nobile"/>
                <a:ea typeface="Nobile"/>
                <a:cs typeface="Nobile"/>
                <a:sym typeface="Nobile"/>
              </a:rPr>
              <a:t> Anak Allah. </a:t>
            </a:r>
            <a:r>
              <a:rPr lang="en-US" sz="1400" b="0" i="0" u="none" strike="noStrike" cap="none" dirty="0" err="1">
                <a:solidFill>
                  <a:srgbClr val="405449"/>
                </a:solidFill>
                <a:latin typeface="Nobile"/>
                <a:ea typeface="Nobile"/>
                <a:cs typeface="Nobile"/>
                <a:sym typeface="Nobile"/>
              </a:rPr>
              <a:t>Penyembuhan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ini</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membuktikan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bahawa</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melakukan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kebaikan</a:t>
            </a:r>
            <a:r>
              <a:rPr lang="en-US" sz="1400" b="0" i="0" u="none" strike="noStrike" cap="none" dirty="0">
                <a:solidFill>
                  <a:srgbClr val="405449"/>
                </a:solidFill>
                <a:latin typeface="Nobile"/>
                <a:ea typeface="Nobile"/>
                <a:cs typeface="Nobile"/>
                <a:sym typeface="Nobile"/>
              </a:rPr>
              <a:t> dan </a:t>
            </a:r>
            <a:r>
              <a:rPr lang="en-US" sz="1400" b="0" i="0" u="none" strike="noStrike" cap="none" dirty="0" err="1">
                <a:solidFill>
                  <a:srgbClr val="405449"/>
                </a:solidFill>
                <a:latin typeface="Nobile"/>
                <a:ea typeface="Nobile"/>
                <a:cs typeface="Nobile"/>
                <a:sym typeface="Nobile"/>
              </a:rPr>
              <a:t>menyelamatkan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kehidupan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sentiasa</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dibenarkan</a:t>
            </a:r>
            <a:r>
              <a:rPr lang="en-US" sz="1400" b="0" i="0" u="none" strike="noStrike" cap="none" dirty="0">
                <a:solidFill>
                  <a:srgbClr val="405449"/>
                </a:solidFill>
                <a:latin typeface="Nobile"/>
                <a:ea typeface="Nobile"/>
                <a:cs typeface="Nobile"/>
                <a:sym typeface="Nobile"/>
              </a:rPr>
              <a:t>, </a:t>
            </a:r>
            <a:r>
              <a:rPr lang="en-US" sz="1400" b="0" i="0" u="none" strike="noStrike" cap="none" dirty="0" err="1">
                <a:solidFill>
                  <a:srgbClr val="405449"/>
                </a:solidFill>
                <a:latin typeface="Nobile"/>
                <a:ea typeface="Nobile"/>
                <a:cs typeface="Nobile"/>
                <a:sym typeface="Nobile"/>
              </a:rPr>
              <a:t>walaupun</a:t>
            </a:r>
            <a:r>
              <a:rPr lang="en-US" sz="1400" b="0" i="0" u="none" strike="noStrike" cap="none" dirty="0">
                <a:solidFill>
                  <a:srgbClr val="405449"/>
                </a:solidFill>
                <a:latin typeface="Nobile"/>
                <a:ea typeface="Nobile"/>
                <a:cs typeface="Nobile"/>
                <a:sym typeface="Nobile"/>
              </a:rPr>
              <a:t> pada Hari Sabat.</a:t>
            </a:r>
            <a:endParaRPr sz="1400" b="0" i="0" u="none" strike="noStrike" cap="non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14"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355" name="Google Shape;355;p14"/>
          <p:cNvSpPr/>
          <p:nvPr/>
        </p:nvSpPr>
        <p:spPr>
          <a:xfrm>
            <a:off x="793790" y="776645"/>
            <a:ext cx="7556421" cy="1063228"/>
          </a:xfrm>
          <a:prstGeom prst="rect">
            <a:avLst/>
          </a:prstGeom>
          <a:noFill/>
          <a:ln>
            <a:noFill/>
          </a:ln>
        </p:spPr>
        <p:txBody>
          <a:bodyPr spcFirstLastPara="1" wrap="square" lIns="0" tIns="0" rIns="0" bIns="0" anchor="t" anchorCtr="0">
            <a:noAutofit/>
          </a:bodyPr>
          <a:lstStyle/>
          <a:p>
            <a:pPr marL="0" marR="0" lvl="0" indent="0" algn="l" rtl="0">
              <a:lnSpc>
                <a:spcPct val="125757"/>
              </a:lnSpc>
              <a:spcBef>
                <a:spcPts val="0"/>
              </a:spcBef>
              <a:spcAft>
                <a:spcPts val="0"/>
              </a:spcAft>
              <a:buClr>
                <a:srgbClr val="3B4540"/>
              </a:buClr>
              <a:buSzPts val="3300"/>
              <a:buFont typeface="Fraunces ExtraBold"/>
              <a:buNone/>
            </a:pPr>
            <a:r>
              <a:rPr lang="en-US" sz="3300" b="1" i="0" u="none" strike="noStrike" cap="none">
                <a:solidFill>
                  <a:srgbClr val="3B4540"/>
                </a:solidFill>
                <a:latin typeface="Fraunces ExtraBold"/>
                <a:ea typeface="Fraunces ExtraBold"/>
                <a:cs typeface="Fraunces ExtraBold"/>
                <a:sym typeface="Fraunces ExtraBold"/>
              </a:rPr>
              <a:t>Yesus Menyembuhkan di Hadapan Semua</a:t>
            </a:r>
            <a:endParaRPr sz="3300" b="0" i="0" u="none" strike="noStrike" cap="none"/>
          </a:p>
        </p:txBody>
      </p:sp>
      <p:sp>
        <p:nvSpPr>
          <p:cNvPr id="356" name="Google Shape;356;p14"/>
          <p:cNvSpPr/>
          <p:nvPr/>
        </p:nvSpPr>
        <p:spPr>
          <a:xfrm>
            <a:off x="793790" y="2095024"/>
            <a:ext cx="7556421" cy="3069908"/>
          </a:xfrm>
          <a:prstGeom prst="roundRect">
            <a:avLst>
              <a:gd name="adj" fmla="val 4987"/>
            </a:avLst>
          </a:prstGeom>
          <a:noFill/>
          <a:ln w="9525" cap="flat" cmpd="sng">
            <a:solidFill>
              <a:srgbClr val="000000">
                <a:alpha val="784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4"/>
          <p:cNvSpPr/>
          <p:nvPr/>
        </p:nvSpPr>
        <p:spPr>
          <a:xfrm>
            <a:off x="801410" y="2102644"/>
            <a:ext cx="7540347" cy="491490"/>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4"/>
          <p:cNvSpPr/>
          <p:nvPr/>
        </p:nvSpPr>
        <p:spPr>
          <a:xfrm>
            <a:off x="972264" y="2212300"/>
            <a:ext cx="2169319" cy="272177"/>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Tangan Sebelum</a:t>
            </a:r>
            <a:endParaRPr sz="1300" b="0" i="0" u="none" strike="noStrike" cap="none"/>
          </a:p>
        </p:txBody>
      </p:sp>
      <p:sp>
        <p:nvSpPr>
          <p:cNvPr id="359" name="Google Shape;359;p14"/>
          <p:cNvSpPr/>
          <p:nvPr/>
        </p:nvSpPr>
        <p:spPr>
          <a:xfrm>
            <a:off x="3489246" y="2212300"/>
            <a:ext cx="2165509" cy="272177"/>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Proses Penyembuhan</a:t>
            </a:r>
            <a:endParaRPr sz="1300" b="0" i="0" u="none" strike="noStrike" cap="none"/>
          </a:p>
        </p:txBody>
      </p:sp>
      <p:sp>
        <p:nvSpPr>
          <p:cNvPr id="360" name="Google Shape;360;p14"/>
          <p:cNvSpPr/>
          <p:nvPr/>
        </p:nvSpPr>
        <p:spPr>
          <a:xfrm>
            <a:off x="6002417" y="2212300"/>
            <a:ext cx="2169319" cy="272177"/>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Tangan Selepas</a:t>
            </a:r>
            <a:endParaRPr sz="1300" b="0" i="0" u="none" strike="noStrike" cap="none"/>
          </a:p>
        </p:txBody>
      </p:sp>
      <p:sp>
        <p:nvSpPr>
          <p:cNvPr id="361" name="Google Shape;361;p14"/>
          <p:cNvSpPr/>
          <p:nvPr/>
        </p:nvSpPr>
        <p:spPr>
          <a:xfrm>
            <a:off x="801410" y="2594134"/>
            <a:ext cx="7540347" cy="763667"/>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4"/>
          <p:cNvSpPr/>
          <p:nvPr/>
        </p:nvSpPr>
        <p:spPr>
          <a:xfrm>
            <a:off x="972264" y="2703790"/>
            <a:ext cx="216931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Kering, layu dan tidak berfungsi</a:t>
            </a:r>
            <a:endParaRPr sz="1300" b="0" i="0" u="none" strike="noStrike" cap="none"/>
          </a:p>
        </p:txBody>
      </p:sp>
      <p:sp>
        <p:nvSpPr>
          <p:cNvPr id="363" name="Google Shape;363;p14"/>
          <p:cNvSpPr/>
          <p:nvPr/>
        </p:nvSpPr>
        <p:spPr>
          <a:xfrm>
            <a:off x="3489246" y="2703790"/>
            <a:ext cx="216550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200" b="0" i="0" u="none" strike="noStrike" cap="none" dirty="0" err="1">
                <a:solidFill>
                  <a:srgbClr val="405449"/>
                </a:solidFill>
                <a:latin typeface="Nobile"/>
                <a:ea typeface="Nobile"/>
                <a:cs typeface="Nobile"/>
                <a:sym typeface="Nobile"/>
              </a:rPr>
              <a:t>Yesus</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menyuruh</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lelaki</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itu</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menghulurkan</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tangannya</a:t>
            </a:r>
            <a:endParaRPr sz="1200" b="0" i="0" u="none" strike="noStrike" cap="none" dirty="0"/>
          </a:p>
        </p:txBody>
      </p:sp>
      <p:sp>
        <p:nvSpPr>
          <p:cNvPr id="364" name="Google Shape;364;p14"/>
          <p:cNvSpPr/>
          <p:nvPr/>
        </p:nvSpPr>
        <p:spPr>
          <a:xfrm>
            <a:off x="6002417" y="2703790"/>
            <a:ext cx="216931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200" b="0" i="0" u="none" strike="noStrike" cap="none" dirty="0" err="1">
                <a:solidFill>
                  <a:srgbClr val="405449"/>
                </a:solidFill>
                <a:latin typeface="Nobile"/>
                <a:ea typeface="Nobile"/>
                <a:cs typeface="Nobile"/>
                <a:sym typeface="Nobile"/>
              </a:rPr>
              <a:t>Pulih</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sepenuhnya</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seperti</a:t>
            </a:r>
            <a:r>
              <a:rPr lang="en-US" sz="1200" b="0" i="0" u="none" strike="noStrike" cap="none" dirty="0">
                <a:solidFill>
                  <a:srgbClr val="405449"/>
                </a:solidFill>
                <a:latin typeface="Nobile"/>
                <a:ea typeface="Nobile"/>
                <a:cs typeface="Nobile"/>
                <a:sym typeface="Nobile"/>
              </a:rPr>
              <a:t> </a:t>
            </a:r>
            <a:r>
              <a:rPr lang="en-US" sz="1200" b="0" i="0" u="none" strike="noStrike" cap="none" dirty="0" err="1">
                <a:solidFill>
                  <a:srgbClr val="405449"/>
                </a:solidFill>
                <a:latin typeface="Nobile"/>
                <a:ea typeface="Nobile"/>
                <a:cs typeface="Nobile"/>
                <a:sym typeface="Nobile"/>
              </a:rPr>
              <a:t>tangan</a:t>
            </a:r>
            <a:r>
              <a:rPr lang="en-US" sz="1200" b="0" i="0" u="none" strike="noStrike" cap="none" dirty="0">
                <a:solidFill>
                  <a:srgbClr val="405449"/>
                </a:solidFill>
                <a:latin typeface="Nobile"/>
                <a:ea typeface="Nobile"/>
                <a:cs typeface="Nobile"/>
                <a:sym typeface="Nobile"/>
              </a:rPr>
              <a:t> yang </a:t>
            </a:r>
            <a:r>
              <a:rPr lang="en-US" sz="1200" b="0" i="0" u="none" strike="noStrike" cap="none" dirty="0" err="1">
                <a:solidFill>
                  <a:srgbClr val="405449"/>
                </a:solidFill>
                <a:latin typeface="Nobile"/>
                <a:ea typeface="Nobile"/>
                <a:cs typeface="Nobile"/>
                <a:sym typeface="Nobile"/>
              </a:rPr>
              <a:t>sihat</a:t>
            </a:r>
            <a:endParaRPr sz="1200" b="0" i="0" u="none" strike="noStrike" cap="none" dirty="0"/>
          </a:p>
        </p:txBody>
      </p:sp>
      <p:sp>
        <p:nvSpPr>
          <p:cNvPr id="365" name="Google Shape;365;p14"/>
          <p:cNvSpPr/>
          <p:nvPr/>
        </p:nvSpPr>
        <p:spPr>
          <a:xfrm>
            <a:off x="801410" y="3357801"/>
            <a:ext cx="7540347" cy="1035844"/>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4"/>
          <p:cNvSpPr/>
          <p:nvPr/>
        </p:nvSpPr>
        <p:spPr>
          <a:xfrm>
            <a:off x="972264" y="3467457"/>
            <a:ext cx="216931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Menyebabkan kecacatan dan masalah sosial</a:t>
            </a:r>
            <a:endParaRPr sz="1300" b="0" i="0" u="none" strike="noStrike" cap="none"/>
          </a:p>
        </p:txBody>
      </p:sp>
      <p:sp>
        <p:nvSpPr>
          <p:cNvPr id="367" name="Google Shape;367;p14"/>
          <p:cNvSpPr/>
          <p:nvPr/>
        </p:nvSpPr>
        <p:spPr>
          <a:xfrm>
            <a:off x="3489246" y="3467457"/>
            <a:ext cx="216550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dirty="0">
                <a:solidFill>
                  <a:srgbClr val="405449"/>
                </a:solidFill>
                <a:latin typeface="Nobile"/>
                <a:ea typeface="Nobile"/>
                <a:cs typeface="Nobile"/>
                <a:sym typeface="Nobile"/>
              </a:rPr>
              <a:t>Kuasa </a:t>
            </a:r>
            <a:r>
              <a:rPr lang="en-US" sz="1300" b="0" i="0" u="none" strike="noStrike" cap="none" dirty="0" err="1">
                <a:solidFill>
                  <a:srgbClr val="405449"/>
                </a:solidFill>
                <a:latin typeface="Nobile"/>
                <a:ea typeface="Nobile"/>
                <a:cs typeface="Nobile"/>
                <a:sym typeface="Nobile"/>
              </a:rPr>
              <a:t>ilahi</a:t>
            </a:r>
            <a:r>
              <a:rPr lang="en-US" sz="1300" b="0" i="0" u="none" strike="noStrike" cap="none" dirty="0">
                <a:solidFill>
                  <a:srgbClr val="405449"/>
                </a:solidFill>
                <a:latin typeface="Nobile"/>
                <a:ea typeface="Nobile"/>
                <a:cs typeface="Nobile"/>
                <a:sym typeface="Nobile"/>
              </a:rPr>
              <a:t> </a:t>
            </a:r>
            <a:r>
              <a:rPr lang="en-US" sz="1300" b="0" i="0" u="none" strike="noStrike" cap="none" dirty="0" err="1">
                <a:solidFill>
                  <a:srgbClr val="405449"/>
                </a:solidFill>
                <a:latin typeface="Nobile"/>
                <a:ea typeface="Nobile"/>
                <a:cs typeface="Nobile"/>
                <a:sym typeface="Nobile"/>
              </a:rPr>
              <a:t>mengalir</a:t>
            </a:r>
            <a:r>
              <a:rPr lang="en-US" sz="1300" b="0" i="0" u="none" strike="noStrike" cap="none" dirty="0">
                <a:solidFill>
                  <a:srgbClr val="405449"/>
                </a:solidFill>
                <a:latin typeface="Nobile"/>
                <a:ea typeface="Nobile"/>
                <a:cs typeface="Nobile"/>
                <a:sym typeface="Nobile"/>
              </a:rPr>
              <a:t> dan </a:t>
            </a:r>
            <a:r>
              <a:rPr lang="en-US" sz="1300" b="0" i="0" u="none" strike="noStrike" cap="none" dirty="0" err="1">
                <a:solidFill>
                  <a:srgbClr val="405449"/>
                </a:solidFill>
                <a:latin typeface="Nobile"/>
                <a:ea typeface="Nobile"/>
                <a:cs typeface="Nobile"/>
                <a:sym typeface="Nobile"/>
              </a:rPr>
              <a:t>memulihkan</a:t>
            </a:r>
            <a:endParaRPr sz="1300" b="0" i="0" u="none" strike="noStrike" cap="none" dirty="0"/>
          </a:p>
        </p:txBody>
      </p:sp>
      <p:sp>
        <p:nvSpPr>
          <p:cNvPr id="368" name="Google Shape;368;p14"/>
          <p:cNvSpPr/>
          <p:nvPr/>
        </p:nvSpPr>
        <p:spPr>
          <a:xfrm>
            <a:off x="6002417" y="3467457"/>
            <a:ext cx="2169319" cy="816531"/>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Boleh bekerja dan menjalani kehidupan normal</a:t>
            </a:r>
            <a:endParaRPr sz="1300" b="0" i="0" u="none" strike="noStrike" cap="none"/>
          </a:p>
        </p:txBody>
      </p:sp>
      <p:sp>
        <p:nvSpPr>
          <p:cNvPr id="369" name="Google Shape;369;p14"/>
          <p:cNvSpPr/>
          <p:nvPr/>
        </p:nvSpPr>
        <p:spPr>
          <a:xfrm>
            <a:off x="801410" y="4393644"/>
            <a:ext cx="7540347" cy="763667"/>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4"/>
          <p:cNvSpPr/>
          <p:nvPr/>
        </p:nvSpPr>
        <p:spPr>
          <a:xfrm>
            <a:off x="972264" y="4503301"/>
            <a:ext cx="216931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Sumber kesengsaraan dan kebergantungan</a:t>
            </a:r>
            <a:endParaRPr sz="1300" b="0" i="0" u="none" strike="noStrike" cap="none"/>
          </a:p>
        </p:txBody>
      </p:sp>
      <p:sp>
        <p:nvSpPr>
          <p:cNvPr id="371" name="Google Shape;371;p14"/>
          <p:cNvSpPr/>
          <p:nvPr/>
        </p:nvSpPr>
        <p:spPr>
          <a:xfrm>
            <a:off x="3489246" y="4503301"/>
            <a:ext cx="216550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Mukjizat berlaku dengan segera</a:t>
            </a:r>
            <a:endParaRPr sz="1300" b="0" i="0" u="none" strike="noStrike" cap="none"/>
          </a:p>
        </p:txBody>
      </p:sp>
      <p:sp>
        <p:nvSpPr>
          <p:cNvPr id="372" name="Google Shape;372;p14"/>
          <p:cNvSpPr/>
          <p:nvPr/>
        </p:nvSpPr>
        <p:spPr>
          <a:xfrm>
            <a:off x="6002417" y="4503301"/>
            <a:ext cx="2169319" cy="544354"/>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Sumber kekuatan dan kemandirian</a:t>
            </a:r>
            <a:endParaRPr sz="1300" b="0" i="0" u="none" strike="noStrike" cap="none"/>
          </a:p>
        </p:txBody>
      </p:sp>
      <p:sp>
        <p:nvSpPr>
          <p:cNvPr id="373" name="Google Shape;373;p14"/>
          <p:cNvSpPr/>
          <p:nvPr/>
        </p:nvSpPr>
        <p:spPr>
          <a:xfrm>
            <a:off x="793790" y="5356265"/>
            <a:ext cx="7556421" cy="1088708"/>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Penyembuhan yang Yesus lakukan bukan sekadar pemulihan </a:t>
            </a:r>
            <a:r>
              <a:rPr lang="en-US" sz="1300" b="1" i="0" u="none" strike="noStrike" cap="none">
                <a:solidFill>
                  <a:srgbClr val="405449"/>
                </a:solidFill>
                <a:latin typeface="Nobile"/>
                <a:ea typeface="Nobile"/>
                <a:cs typeface="Nobile"/>
                <a:sym typeface="Nobile"/>
              </a:rPr>
              <a:t>fizikal</a:t>
            </a:r>
            <a:r>
              <a:rPr lang="en-US" sz="1300" b="0" i="0" u="none" strike="noStrike" cap="none">
                <a:solidFill>
                  <a:srgbClr val="405449"/>
                </a:solidFill>
                <a:latin typeface="Nobile"/>
                <a:ea typeface="Nobile"/>
                <a:cs typeface="Nobile"/>
                <a:sym typeface="Nobile"/>
              </a:rPr>
              <a:t>, tetapi juga pemulihan </a:t>
            </a:r>
            <a:r>
              <a:rPr lang="en-US" sz="1300" b="1" i="0" u="none" strike="noStrike" cap="none">
                <a:solidFill>
                  <a:srgbClr val="405449"/>
                </a:solidFill>
                <a:latin typeface="Nobile"/>
                <a:ea typeface="Nobile"/>
                <a:cs typeface="Nobile"/>
                <a:sym typeface="Nobile"/>
              </a:rPr>
              <a:t>sosial </a:t>
            </a:r>
            <a:r>
              <a:rPr lang="en-US" sz="1300" b="0" i="0" u="none" strike="noStrike" cap="none">
                <a:solidFill>
                  <a:srgbClr val="405449"/>
                </a:solidFill>
                <a:latin typeface="Nobile"/>
                <a:ea typeface="Nobile"/>
                <a:cs typeface="Nobile"/>
                <a:sym typeface="Nobile"/>
              </a:rPr>
              <a:t>dan </a:t>
            </a:r>
            <a:r>
              <a:rPr lang="en-US" sz="1300" b="1" i="0" u="none" strike="noStrike" cap="none">
                <a:solidFill>
                  <a:srgbClr val="405449"/>
                </a:solidFill>
                <a:latin typeface="Nobile"/>
                <a:ea typeface="Nobile"/>
                <a:cs typeface="Nobile"/>
                <a:sym typeface="Nobile"/>
              </a:rPr>
              <a:t>ekonomi</a:t>
            </a:r>
            <a:r>
              <a:rPr lang="en-US" sz="1300" b="0" i="0" u="none" strike="noStrike" cap="none">
                <a:solidFill>
                  <a:srgbClr val="405449"/>
                </a:solidFill>
                <a:latin typeface="Nobile"/>
                <a:ea typeface="Nobile"/>
                <a:cs typeface="Nobile"/>
                <a:sym typeface="Nobile"/>
              </a:rPr>
              <a:t>. Bagi lelaki ini, tangan yang sihat bermakna dia boleh kembali bekerja, menyara diri dan keluarganya, serta berinteraksi dalam masyarakat tanpa stigma kecacatan.</a:t>
            </a:r>
            <a:endParaRPr sz="1300" b="0" i="0" u="none" strike="noStrike" cap="none"/>
          </a:p>
        </p:txBody>
      </p:sp>
      <p:sp>
        <p:nvSpPr>
          <p:cNvPr id="374" name="Google Shape;374;p14"/>
          <p:cNvSpPr/>
          <p:nvPr/>
        </p:nvSpPr>
        <p:spPr>
          <a:xfrm>
            <a:off x="793790" y="6636306"/>
            <a:ext cx="7556421" cy="816531"/>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Clr>
                <a:srgbClr val="405449"/>
              </a:buClr>
              <a:buSzPts val="1300"/>
              <a:buFont typeface="Nobile"/>
              <a:buNone/>
            </a:pPr>
            <a:r>
              <a:rPr lang="en-US" sz="1300" b="0" i="0" u="none" strike="noStrike" cap="none">
                <a:solidFill>
                  <a:srgbClr val="405449"/>
                </a:solidFill>
                <a:latin typeface="Nobile"/>
                <a:ea typeface="Nobile"/>
                <a:cs typeface="Nobile"/>
                <a:sym typeface="Nobile"/>
              </a:rPr>
              <a:t>Yesus melakukan penyembuhan ini dengan sengaja di hadapan semua orang, termasuk para pengkritik-Nya, untuk mengajar bahawa berbuat baik tidak pernah salah, tidak kira hari apa pun.</a:t>
            </a:r>
            <a:endParaRPr sz="1300" b="0" i="0" u="none" strike="noStrike" cap="non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15"/>
          <p:cNvSpPr/>
          <p:nvPr/>
        </p:nvSpPr>
        <p:spPr>
          <a:xfrm>
            <a:off x="793789" y="725924"/>
            <a:ext cx="6904077" cy="460772"/>
          </a:xfrm>
          <a:prstGeom prst="rect">
            <a:avLst/>
          </a:prstGeom>
          <a:noFill/>
          <a:ln>
            <a:noFill/>
          </a:ln>
        </p:spPr>
        <p:txBody>
          <a:bodyPr spcFirstLastPara="1" wrap="square" lIns="0" tIns="0" rIns="0" bIns="0" anchor="t" anchorCtr="0">
            <a:noAutofit/>
          </a:bodyPr>
          <a:lstStyle/>
          <a:p>
            <a:pPr marL="0" marR="0" lvl="0" indent="0" algn="l" rtl="0">
              <a:lnSpc>
                <a:spcPct val="124137"/>
              </a:lnSpc>
              <a:spcBef>
                <a:spcPts val="0"/>
              </a:spcBef>
              <a:spcAft>
                <a:spcPts val="0"/>
              </a:spcAft>
              <a:buClr>
                <a:srgbClr val="3B4540"/>
              </a:buClr>
              <a:buSzPts val="2900"/>
              <a:buFont typeface="Fraunces ExtraBold"/>
              <a:buNone/>
            </a:pPr>
            <a:r>
              <a:rPr lang="en-US" sz="2900" b="1" i="0" u="none" strike="noStrike" cap="none" dirty="0" err="1">
                <a:solidFill>
                  <a:srgbClr val="3B4540"/>
                </a:solidFill>
                <a:latin typeface="Fraunces ExtraBold"/>
                <a:ea typeface="Fraunces ExtraBold"/>
                <a:cs typeface="Fraunces ExtraBold"/>
                <a:sym typeface="Fraunces ExtraBold"/>
              </a:rPr>
              <a:t>Respon</a:t>
            </a:r>
            <a:r>
              <a:rPr lang="en-US" sz="2900" b="1" i="0" u="none" strike="noStrike" cap="none" dirty="0">
                <a:solidFill>
                  <a:srgbClr val="3B4540"/>
                </a:solidFill>
                <a:latin typeface="Fraunces ExtraBold"/>
                <a:ea typeface="Fraunces ExtraBold"/>
                <a:cs typeface="Fraunces ExtraBold"/>
                <a:sym typeface="Fraunces ExtraBold"/>
              </a:rPr>
              <a:t> Ahli </a:t>
            </a:r>
            <a:r>
              <a:rPr lang="en-US" sz="2900" b="1" i="0" u="none" strike="noStrike" cap="none" dirty="0" err="1">
                <a:solidFill>
                  <a:srgbClr val="3B4540"/>
                </a:solidFill>
                <a:latin typeface="Fraunces ExtraBold"/>
                <a:ea typeface="Fraunces ExtraBold"/>
                <a:cs typeface="Fraunces ExtraBold"/>
                <a:sym typeface="Fraunces ExtraBold"/>
              </a:rPr>
              <a:t>Taurat</a:t>
            </a:r>
            <a:r>
              <a:rPr lang="en-US" sz="2900" b="1" i="0" u="none" strike="noStrike" cap="none" dirty="0">
                <a:solidFill>
                  <a:srgbClr val="3B4540"/>
                </a:solidFill>
                <a:latin typeface="Fraunces ExtraBold"/>
                <a:ea typeface="Fraunces ExtraBold"/>
                <a:cs typeface="Fraunces ExtraBold"/>
                <a:sym typeface="Fraunces ExtraBold"/>
              </a:rPr>
              <a:t> &amp; Farisi</a:t>
            </a:r>
            <a:endParaRPr sz="2900" b="0" i="0" u="none" strike="noStrike" cap="none" dirty="0"/>
          </a:p>
        </p:txBody>
      </p:sp>
      <p:pic>
        <p:nvPicPr>
          <p:cNvPr id="381" name="Google Shape;381;p15" descr="preencoded.png"/>
          <p:cNvPicPr preferRelativeResize="0"/>
          <p:nvPr/>
        </p:nvPicPr>
        <p:blipFill rotWithShape="1">
          <a:blip r:embed="rId3">
            <a:alphaModFix/>
          </a:blip>
          <a:srcRect/>
          <a:stretch/>
        </p:blipFill>
        <p:spPr>
          <a:xfrm>
            <a:off x="793790" y="1481495"/>
            <a:ext cx="8477726" cy="4422219"/>
          </a:xfrm>
          <a:prstGeom prst="rect">
            <a:avLst/>
          </a:prstGeom>
          <a:noFill/>
          <a:ln>
            <a:noFill/>
          </a:ln>
        </p:spPr>
      </p:pic>
      <p:sp>
        <p:nvSpPr>
          <p:cNvPr id="382" name="Google Shape;382;p15"/>
          <p:cNvSpPr/>
          <p:nvPr/>
        </p:nvSpPr>
        <p:spPr>
          <a:xfrm>
            <a:off x="1342668" y="5934194"/>
            <a:ext cx="147399" cy="147399"/>
          </a:xfrm>
          <a:prstGeom prst="roundRect">
            <a:avLst>
              <a:gd name="adj" fmla="val 12407"/>
            </a:avLst>
          </a:prstGeom>
          <a:solidFill>
            <a:srgbClr val="193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5"/>
          <p:cNvSpPr/>
          <p:nvPr/>
        </p:nvSpPr>
        <p:spPr>
          <a:xfrm>
            <a:off x="1551027" y="5934194"/>
            <a:ext cx="939689" cy="2004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05449"/>
              </a:buClr>
              <a:buSzPts val="1150"/>
              <a:buFont typeface="Nobile"/>
              <a:buNone/>
            </a:pPr>
            <a:r>
              <a:rPr lang="en-US" sz="1150" b="0" i="0" u="none" strike="noStrike" cap="none" dirty="0" err="1">
                <a:solidFill>
                  <a:srgbClr val="405449"/>
                </a:solidFill>
                <a:latin typeface="Nobile"/>
                <a:ea typeface="Nobile"/>
                <a:cs typeface="Nobile"/>
                <a:sym typeface="Nobile"/>
              </a:rPr>
              <a:t>Kemarahan</a:t>
            </a:r>
            <a:endParaRPr sz="1150" b="0" i="0" u="none" strike="noStrike" cap="none" dirty="0"/>
          </a:p>
        </p:txBody>
      </p:sp>
      <p:sp>
        <p:nvSpPr>
          <p:cNvPr id="384" name="Google Shape;384;p15"/>
          <p:cNvSpPr/>
          <p:nvPr/>
        </p:nvSpPr>
        <p:spPr>
          <a:xfrm>
            <a:off x="2882384" y="5934194"/>
            <a:ext cx="147399" cy="147399"/>
          </a:xfrm>
          <a:prstGeom prst="roundRect">
            <a:avLst>
              <a:gd name="adj" fmla="val 12407"/>
            </a:avLst>
          </a:prstGeom>
          <a:solidFill>
            <a:srgbClr val="306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5"/>
          <p:cNvSpPr/>
          <p:nvPr/>
        </p:nvSpPr>
        <p:spPr>
          <a:xfrm>
            <a:off x="3090743" y="5934194"/>
            <a:ext cx="824318" cy="2004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05449"/>
              </a:buClr>
              <a:buSzPts val="1150"/>
              <a:buFont typeface="Nobile"/>
              <a:buNone/>
            </a:pPr>
            <a:r>
              <a:rPr lang="en-US" sz="1150" b="0" i="0" u="none" strike="noStrike" cap="none" dirty="0" err="1">
                <a:solidFill>
                  <a:srgbClr val="405449"/>
                </a:solidFill>
                <a:latin typeface="Nobile"/>
                <a:ea typeface="Nobile"/>
                <a:cs typeface="Nobile"/>
                <a:sym typeface="Nobile"/>
              </a:rPr>
              <a:t>Cemburu</a:t>
            </a:r>
            <a:endParaRPr sz="1150" b="0" i="0" u="none" strike="noStrike" cap="none" dirty="0"/>
          </a:p>
        </p:txBody>
      </p:sp>
      <p:sp>
        <p:nvSpPr>
          <p:cNvPr id="386" name="Google Shape;386;p15"/>
          <p:cNvSpPr/>
          <p:nvPr/>
        </p:nvSpPr>
        <p:spPr>
          <a:xfrm>
            <a:off x="4245769" y="5934194"/>
            <a:ext cx="147399" cy="147399"/>
          </a:xfrm>
          <a:prstGeom prst="roundRect">
            <a:avLst>
              <a:gd name="adj" fmla="val 12407"/>
            </a:avLst>
          </a:prstGeom>
          <a:solidFill>
            <a:srgbClr val="4791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5"/>
          <p:cNvSpPr/>
          <p:nvPr/>
        </p:nvSpPr>
        <p:spPr>
          <a:xfrm>
            <a:off x="4454128" y="5934194"/>
            <a:ext cx="1365290" cy="29479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05449"/>
              </a:buClr>
              <a:buSzPts val="1150"/>
              <a:buFont typeface="Nobile"/>
              <a:buNone/>
            </a:pPr>
            <a:r>
              <a:rPr lang="en-US" sz="1150" b="0" i="0" u="none" strike="noStrike" cap="none" dirty="0" err="1">
                <a:solidFill>
                  <a:srgbClr val="405449"/>
                </a:solidFill>
                <a:latin typeface="Nobile"/>
                <a:ea typeface="Nobile"/>
                <a:cs typeface="Nobile"/>
                <a:sym typeface="Nobile"/>
              </a:rPr>
              <a:t>Takut</a:t>
            </a:r>
            <a:r>
              <a:rPr lang="en-US" sz="1150" b="0" i="0" u="none" strike="noStrike" cap="none" dirty="0">
                <a:solidFill>
                  <a:srgbClr val="405449"/>
                </a:solidFill>
                <a:latin typeface="Nobile"/>
                <a:ea typeface="Nobile"/>
                <a:cs typeface="Nobile"/>
                <a:sym typeface="Nobile"/>
              </a:rPr>
              <a:t> </a:t>
            </a:r>
            <a:r>
              <a:rPr lang="en-US" sz="1150" b="0" i="0" u="none" strike="noStrike" cap="none" dirty="0" err="1">
                <a:solidFill>
                  <a:srgbClr val="405449"/>
                </a:solidFill>
                <a:latin typeface="Nobile"/>
                <a:ea typeface="Nobile"/>
                <a:cs typeface="Nobile"/>
                <a:sym typeface="Nobile"/>
              </a:rPr>
              <a:t>kehilangan</a:t>
            </a:r>
            <a:r>
              <a:rPr lang="en-US" sz="1150" b="0" i="0" u="none" strike="noStrike" cap="none" dirty="0">
                <a:solidFill>
                  <a:srgbClr val="405449"/>
                </a:solidFill>
                <a:latin typeface="Nobile"/>
                <a:ea typeface="Nobile"/>
                <a:cs typeface="Nobile"/>
                <a:sym typeface="Nobile"/>
              </a:rPr>
              <a:t> </a:t>
            </a:r>
            <a:r>
              <a:rPr lang="en-US" sz="1150" b="0" i="0" u="none" strike="noStrike" cap="none" dirty="0" err="1">
                <a:solidFill>
                  <a:srgbClr val="405449"/>
                </a:solidFill>
                <a:latin typeface="Nobile"/>
                <a:ea typeface="Nobile"/>
                <a:cs typeface="Nobile"/>
                <a:sym typeface="Nobile"/>
              </a:rPr>
              <a:t>kuasa</a:t>
            </a:r>
            <a:endParaRPr sz="1150" b="0" i="0" u="none" strike="noStrike" cap="none" dirty="0"/>
          </a:p>
        </p:txBody>
      </p:sp>
      <p:sp>
        <p:nvSpPr>
          <p:cNvPr id="388" name="Google Shape;388;p15"/>
          <p:cNvSpPr/>
          <p:nvPr/>
        </p:nvSpPr>
        <p:spPr>
          <a:xfrm>
            <a:off x="6355913" y="5934194"/>
            <a:ext cx="147399" cy="147399"/>
          </a:xfrm>
          <a:prstGeom prst="roundRect">
            <a:avLst>
              <a:gd name="adj" fmla="val 12407"/>
            </a:avLst>
          </a:prstGeom>
          <a:solidFill>
            <a:srgbClr val="68B5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5"/>
          <p:cNvSpPr/>
          <p:nvPr/>
        </p:nvSpPr>
        <p:spPr>
          <a:xfrm>
            <a:off x="6564273" y="5934194"/>
            <a:ext cx="750927" cy="14739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05449"/>
              </a:buClr>
              <a:buSzPts val="1150"/>
              <a:buFont typeface="Nobile"/>
              <a:buNone/>
            </a:pPr>
            <a:r>
              <a:rPr lang="en-US" sz="1150" b="0" i="0" u="none" strike="noStrike" cap="none" dirty="0" err="1">
                <a:solidFill>
                  <a:srgbClr val="405449"/>
                </a:solidFill>
                <a:latin typeface="Nobile"/>
                <a:ea typeface="Nobile"/>
                <a:cs typeface="Nobile"/>
                <a:sym typeface="Nobile"/>
              </a:rPr>
              <a:t>Dendam</a:t>
            </a:r>
            <a:endParaRPr sz="1150" b="0" i="0" u="none" strike="noStrike" cap="none" dirty="0"/>
          </a:p>
        </p:txBody>
      </p:sp>
      <p:sp>
        <p:nvSpPr>
          <p:cNvPr id="390" name="Google Shape;390;p15"/>
          <p:cNvSpPr/>
          <p:nvPr/>
        </p:nvSpPr>
        <p:spPr>
          <a:xfrm>
            <a:off x="7697867" y="5934194"/>
            <a:ext cx="147399" cy="147399"/>
          </a:xfrm>
          <a:prstGeom prst="roundRect">
            <a:avLst>
              <a:gd name="adj" fmla="val 12407"/>
            </a:avLst>
          </a:prstGeom>
          <a:solidFill>
            <a:srgbClr val="96CC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5"/>
          <p:cNvSpPr/>
          <p:nvPr/>
        </p:nvSpPr>
        <p:spPr>
          <a:xfrm>
            <a:off x="7906225" y="5934194"/>
            <a:ext cx="1190007" cy="14739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05449"/>
              </a:buClr>
              <a:buSzPts val="1150"/>
              <a:buFont typeface="Nobile"/>
              <a:buNone/>
            </a:pPr>
            <a:r>
              <a:rPr lang="en-US" sz="1150" b="0" i="0" u="none" strike="noStrike" cap="none" dirty="0" err="1">
                <a:solidFill>
                  <a:srgbClr val="405449"/>
                </a:solidFill>
                <a:latin typeface="Nobile"/>
                <a:ea typeface="Nobile"/>
                <a:cs typeface="Nobile"/>
                <a:sym typeface="Nobile"/>
              </a:rPr>
              <a:t>Kebingungan</a:t>
            </a:r>
            <a:endParaRPr sz="1150" b="0" i="0" u="none" strike="noStrike" cap="none" dirty="0"/>
          </a:p>
        </p:txBody>
      </p:sp>
      <p:sp>
        <p:nvSpPr>
          <p:cNvPr id="392" name="Google Shape;392;p15"/>
          <p:cNvSpPr/>
          <p:nvPr/>
        </p:nvSpPr>
        <p:spPr>
          <a:xfrm>
            <a:off x="793790" y="6394847"/>
            <a:ext cx="13042821" cy="471488"/>
          </a:xfrm>
          <a:prstGeom prst="rect">
            <a:avLst/>
          </a:prstGeom>
          <a:noFill/>
          <a:ln>
            <a:noFill/>
          </a:ln>
        </p:spPr>
        <p:txBody>
          <a:bodyPr spcFirstLastPara="1" wrap="square" lIns="0" tIns="0" rIns="0" bIns="0" anchor="t" anchorCtr="0">
            <a:noAutofit/>
          </a:bodyPr>
          <a:lstStyle/>
          <a:p>
            <a:pPr marL="0" marR="0" lvl="0" indent="0" algn="l" rtl="0">
              <a:lnSpc>
                <a:spcPct val="160869"/>
              </a:lnSpc>
              <a:spcBef>
                <a:spcPts val="0"/>
              </a:spcBef>
              <a:spcAft>
                <a:spcPts val="0"/>
              </a:spcAft>
              <a:buClr>
                <a:srgbClr val="405449"/>
              </a:buClr>
              <a:buSzPts val="1150"/>
              <a:buFont typeface="Nobile"/>
              <a:buNone/>
            </a:pPr>
            <a:r>
              <a:rPr lang="en-US" sz="1150" b="0" i="0" u="none" strike="noStrike" cap="none">
                <a:solidFill>
                  <a:srgbClr val="405449"/>
                </a:solidFill>
                <a:latin typeface="Nobile"/>
                <a:ea typeface="Nobile"/>
                <a:cs typeface="Nobile"/>
                <a:sym typeface="Nobile"/>
              </a:rPr>
              <a:t>Reaksi ahli Taurat dan orang Farisi sangat kontras dengan kegembiraan orang yang disembuhkan. Mereka dipenuhi dengan kemarahan kerana Yesus secara terbuka mencabar autoriti dan interpretasi mereka tentang hukum Taurat. Mereka juga cemburu terhadap populariti Yesus yang semakin meningkat.</a:t>
            </a:r>
            <a:endParaRPr sz="1150" b="0" i="0" u="none" strike="noStrike" cap="none"/>
          </a:p>
        </p:txBody>
      </p:sp>
      <p:sp>
        <p:nvSpPr>
          <p:cNvPr id="393" name="Google Shape;393;p15"/>
          <p:cNvSpPr/>
          <p:nvPr/>
        </p:nvSpPr>
        <p:spPr>
          <a:xfrm>
            <a:off x="793790" y="7032188"/>
            <a:ext cx="13042821" cy="471488"/>
          </a:xfrm>
          <a:prstGeom prst="rect">
            <a:avLst/>
          </a:prstGeom>
          <a:noFill/>
          <a:ln>
            <a:noFill/>
          </a:ln>
        </p:spPr>
        <p:txBody>
          <a:bodyPr spcFirstLastPara="1" wrap="square" lIns="0" tIns="0" rIns="0" bIns="0" anchor="t" anchorCtr="0">
            <a:noAutofit/>
          </a:bodyPr>
          <a:lstStyle/>
          <a:p>
            <a:pPr marL="0" marR="0" lvl="0" indent="0" algn="l" rtl="0">
              <a:lnSpc>
                <a:spcPct val="160869"/>
              </a:lnSpc>
              <a:spcBef>
                <a:spcPts val="0"/>
              </a:spcBef>
              <a:spcAft>
                <a:spcPts val="0"/>
              </a:spcAft>
              <a:buClr>
                <a:srgbClr val="405449"/>
              </a:buClr>
              <a:buSzPts val="1150"/>
              <a:buFont typeface="Nobile"/>
              <a:buNone/>
            </a:pPr>
            <a:r>
              <a:rPr lang="en-US" sz="1150" b="0" i="0" u="none" strike="noStrike" cap="none">
                <a:solidFill>
                  <a:srgbClr val="405449"/>
                </a:solidFill>
                <a:latin typeface="Nobile"/>
                <a:ea typeface="Nobile"/>
                <a:cs typeface="Nobile"/>
                <a:sym typeface="Nobile"/>
              </a:rPr>
              <a:t>Lukas 6:11 menyatakan bahawa mereka "sangat marah" dan mula berunding tentang apa yang boleh mereka lakukan terhadap Yesus. Ini menandakan permulaan perancangan jahat mereka yang akhirnya membawa kepada komplot untuk menangkap dan membunuh Yesus.</a:t>
            </a:r>
            <a:endParaRPr sz="1150" b="0" i="0" u="none" strike="noStrike" cap="non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pic>
        <p:nvPicPr>
          <p:cNvPr id="399" name="Google Shape;399;p16"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400" name="Google Shape;400;p16"/>
          <p:cNvSpPr/>
          <p:nvPr/>
        </p:nvSpPr>
        <p:spPr>
          <a:xfrm>
            <a:off x="755333" y="733187"/>
            <a:ext cx="4316611" cy="539591"/>
          </a:xfrm>
          <a:prstGeom prst="rect">
            <a:avLst/>
          </a:prstGeom>
          <a:noFill/>
          <a:ln>
            <a:noFill/>
          </a:ln>
        </p:spPr>
        <p:txBody>
          <a:bodyPr spcFirstLastPara="1" wrap="square" lIns="0" tIns="0" rIns="0" bIns="0" anchor="t" anchorCtr="0">
            <a:noAutofit/>
          </a:bodyPr>
          <a:lstStyle/>
          <a:p>
            <a:pPr marL="0" marR="0" lvl="0" indent="0" algn="l" rtl="0">
              <a:lnSpc>
                <a:spcPct val="125373"/>
              </a:lnSpc>
              <a:spcBef>
                <a:spcPts val="0"/>
              </a:spcBef>
              <a:spcAft>
                <a:spcPts val="0"/>
              </a:spcAft>
              <a:buClr>
                <a:srgbClr val="3B4540"/>
              </a:buClr>
              <a:buSzPts val="3350"/>
              <a:buFont typeface="Fraunces ExtraBold"/>
              <a:buNone/>
            </a:pPr>
            <a:r>
              <a:rPr lang="en-US" sz="3350" b="1" i="0" u="none" strike="noStrike" cap="none">
                <a:solidFill>
                  <a:srgbClr val="3B4540"/>
                </a:solidFill>
                <a:latin typeface="Fraunces ExtraBold"/>
                <a:ea typeface="Fraunces ExtraBold"/>
                <a:cs typeface="Fraunces ExtraBold"/>
                <a:sym typeface="Fraunces ExtraBold"/>
              </a:rPr>
              <a:t>Sikap Hati Farisi</a:t>
            </a:r>
            <a:endParaRPr sz="3350" b="0" i="0" u="none" strike="noStrike" cap="none"/>
          </a:p>
        </p:txBody>
      </p:sp>
      <p:sp>
        <p:nvSpPr>
          <p:cNvPr id="401" name="Google Shape;401;p16"/>
          <p:cNvSpPr/>
          <p:nvPr/>
        </p:nvSpPr>
        <p:spPr>
          <a:xfrm>
            <a:off x="755333" y="1618059"/>
            <a:ext cx="3687128" cy="56971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5449"/>
              </a:buClr>
              <a:buSzPts val="4450"/>
              <a:buFont typeface="Fraunces ExtraBold"/>
              <a:buNone/>
            </a:pPr>
            <a:r>
              <a:rPr lang="en-US" sz="4450" b="1" i="0" u="none" strike="noStrike" cap="none">
                <a:solidFill>
                  <a:srgbClr val="405449"/>
                </a:solidFill>
                <a:latin typeface="Fraunces ExtraBold"/>
                <a:ea typeface="Fraunces ExtraBold"/>
                <a:cs typeface="Fraunces ExtraBold"/>
                <a:sym typeface="Fraunces ExtraBold"/>
              </a:rPr>
              <a:t>613</a:t>
            </a:r>
            <a:endParaRPr sz="4450" b="0" i="0" u="none" strike="noStrike" cap="none"/>
          </a:p>
        </p:txBody>
      </p:sp>
      <p:sp>
        <p:nvSpPr>
          <p:cNvPr id="402" name="Google Shape;402;p16"/>
          <p:cNvSpPr/>
          <p:nvPr/>
        </p:nvSpPr>
        <p:spPr>
          <a:xfrm>
            <a:off x="1519714" y="2403515"/>
            <a:ext cx="2158246" cy="269796"/>
          </a:xfrm>
          <a:prstGeom prst="rect">
            <a:avLst/>
          </a:prstGeom>
          <a:noFill/>
          <a:ln>
            <a:noFill/>
          </a:ln>
        </p:spPr>
        <p:txBody>
          <a:bodyPr spcFirstLastPara="1" wrap="square" lIns="0" tIns="0" rIns="0" bIns="0" anchor="t" anchorCtr="0">
            <a:noAutofit/>
          </a:bodyPr>
          <a:lstStyle/>
          <a:p>
            <a:pPr marL="0" marR="0" lvl="0" indent="0" algn="ctr" rtl="0">
              <a:lnSpc>
                <a:spcPct val="12727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Jumlah Hukum</a:t>
            </a:r>
            <a:endParaRPr sz="1650" b="0" i="0" u="none" strike="noStrike" cap="none"/>
          </a:p>
        </p:txBody>
      </p:sp>
      <p:sp>
        <p:nvSpPr>
          <p:cNvPr id="403" name="Google Shape;403;p16"/>
          <p:cNvSpPr/>
          <p:nvPr/>
        </p:nvSpPr>
        <p:spPr>
          <a:xfrm>
            <a:off x="755333" y="2776895"/>
            <a:ext cx="3687128" cy="1104900"/>
          </a:xfrm>
          <a:prstGeom prst="rect">
            <a:avLst/>
          </a:prstGeom>
          <a:noFill/>
          <a:ln>
            <a:noFill/>
          </a:ln>
        </p:spPr>
        <p:txBody>
          <a:bodyPr spcFirstLastPara="1" wrap="square" lIns="0" tIns="0" rIns="0" bIns="0" anchor="t" anchorCtr="0">
            <a:noAutofit/>
          </a:bodyPr>
          <a:lstStyle/>
          <a:p>
            <a:pPr marL="0" marR="0" lvl="0" indent="0" algn="ctr" rtl="0">
              <a:lnSpc>
                <a:spcPct val="159259"/>
              </a:lnSpc>
              <a:spcBef>
                <a:spcPts val="0"/>
              </a:spcBef>
              <a:spcAft>
                <a:spcPts val="0"/>
              </a:spcAft>
              <a:buClr>
                <a:srgbClr val="405449"/>
              </a:buClr>
              <a:buSzPts val="1350"/>
              <a:buFont typeface="Nobile"/>
              <a:buNone/>
            </a:pPr>
            <a:r>
              <a:rPr lang="en-US" sz="1350" b="0" i="0" u="none" strike="noStrike" cap="none">
                <a:solidFill>
                  <a:srgbClr val="405449"/>
                </a:solidFill>
                <a:latin typeface="Nobile"/>
                <a:ea typeface="Nobile"/>
                <a:cs typeface="Nobile"/>
                <a:sym typeface="Nobile"/>
              </a:rPr>
              <a:t>Bilangan peraturan dalam Taurat yang diutamakan oleh Farisi, seringkali mengabaikan </a:t>
            </a:r>
            <a:r>
              <a:rPr lang="en-US" sz="1350">
                <a:solidFill>
                  <a:srgbClr val="405449"/>
                </a:solidFill>
                <a:latin typeface="Nobile"/>
                <a:ea typeface="Nobile"/>
                <a:cs typeface="Nobile"/>
                <a:sym typeface="Nobile"/>
              </a:rPr>
              <a:t>nilai kemanusiaan </a:t>
            </a:r>
            <a:r>
              <a:rPr lang="en-US" sz="1350" b="0" i="0" u="none" strike="noStrike" cap="none">
                <a:solidFill>
                  <a:srgbClr val="405449"/>
                </a:solidFill>
                <a:latin typeface="Nobile"/>
                <a:ea typeface="Nobile"/>
                <a:cs typeface="Nobile"/>
                <a:sym typeface="Nobile"/>
              </a:rPr>
              <a:t>di sebalik peraturan tersebut</a:t>
            </a:r>
            <a:endParaRPr sz="1350" b="0" i="0" u="none" strike="noStrike" cap="none"/>
          </a:p>
        </p:txBody>
      </p:sp>
      <p:sp>
        <p:nvSpPr>
          <p:cNvPr id="404" name="Google Shape;404;p16"/>
          <p:cNvSpPr/>
          <p:nvPr/>
        </p:nvSpPr>
        <p:spPr>
          <a:xfrm>
            <a:off x="4701421" y="1618059"/>
            <a:ext cx="3687247" cy="56971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5449"/>
              </a:buClr>
              <a:buSzPts val="4450"/>
              <a:buFont typeface="Fraunces ExtraBold"/>
              <a:buNone/>
            </a:pPr>
            <a:r>
              <a:rPr lang="en-US" sz="4450" b="1" i="0" u="none" strike="noStrike" cap="none">
                <a:solidFill>
                  <a:srgbClr val="405449"/>
                </a:solidFill>
                <a:latin typeface="Fraunces ExtraBold"/>
                <a:ea typeface="Fraunces ExtraBold"/>
                <a:cs typeface="Fraunces ExtraBold"/>
                <a:sym typeface="Fraunces ExtraBold"/>
              </a:rPr>
              <a:t>39</a:t>
            </a:r>
            <a:endParaRPr sz="4450" b="0" i="0" u="none" strike="noStrike" cap="none"/>
          </a:p>
        </p:txBody>
      </p:sp>
      <p:sp>
        <p:nvSpPr>
          <p:cNvPr id="405" name="Google Shape;405;p16"/>
          <p:cNvSpPr/>
          <p:nvPr/>
        </p:nvSpPr>
        <p:spPr>
          <a:xfrm>
            <a:off x="5465921" y="2403515"/>
            <a:ext cx="2158246" cy="269796"/>
          </a:xfrm>
          <a:prstGeom prst="rect">
            <a:avLst/>
          </a:prstGeom>
          <a:noFill/>
          <a:ln>
            <a:noFill/>
          </a:ln>
        </p:spPr>
        <p:txBody>
          <a:bodyPr spcFirstLastPara="1" wrap="square" lIns="0" tIns="0" rIns="0" bIns="0" anchor="t" anchorCtr="0">
            <a:noAutofit/>
          </a:bodyPr>
          <a:lstStyle/>
          <a:p>
            <a:pPr marL="0" marR="0" lvl="0" indent="0" algn="ctr" rtl="0">
              <a:lnSpc>
                <a:spcPct val="12727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Larangan Sabat</a:t>
            </a:r>
            <a:endParaRPr sz="1650" b="0" i="0" u="none" strike="noStrike" cap="none"/>
          </a:p>
        </p:txBody>
      </p:sp>
      <p:sp>
        <p:nvSpPr>
          <p:cNvPr id="406" name="Google Shape;406;p16"/>
          <p:cNvSpPr/>
          <p:nvPr/>
        </p:nvSpPr>
        <p:spPr>
          <a:xfrm>
            <a:off x="4701421" y="2776895"/>
            <a:ext cx="3687247" cy="828675"/>
          </a:xfrm>
          <a:prstGeom prst="rect">
            <a:avLst/>
          </a:prstGeom>
          <a:noFill/>
          <a:ln>
            <a:noFill/>
          </a:ln>
        </p:spPr>
        <p:txBody>
          <a:bodyPr spcFirstLastPara="1" wrap="square" lIns="0" tIns="0" rIns="0" bIns="0" anchor="t" anchorCtr="0">
            <a:noAutofit/>
          </a:bodyPr>
          <a:lstStyle/>
          <a:p>
            <a:pPr marL="0" marR="0" lvl="0" indent="0" algn="ctr" rtl="0">
              <a:lnSpc>
                <a:spcPct val="159259"/>
              </a:lnSpc>
              <a:spcBef>
                <a:spcPts val="0"/>
              </a:spcBef>
              <a:spcAft>
                <a:spcPts val="0"/>
              </a:spcAft>
              <a:buClr>
                <a:srgbClr val="405449"/>
              </a:buClr>
              <a:buSzPts val="1350"/>
              <a:buFont typeface="Nobile"/>
              <a:buNone/>
            </a:pPr>
            <a:r>
              <a:rPr lang="en-US" sz="1350" b="0" i="0" u="none" strike="noStrike" cap="none">
                <a:solidFill>
                  <a:srgbClr val="405449"/>
                </a:solidFill>
                <a:latin typeface="Nobile"/>
                <a:ea typeface="Nobile"/>
                <a:cs typeface="Nobile"/>
                <a:sym typeface="Nobile"/>
              </a:rPr>
              <a:t>Kategori "kerja" yang dilarang pada Hari Sabat menurut tradisi rabinik, termasuk penyembuhan</a:t>
            </a:r>
            <a:endParaRPr sz="1350" b="0" i="0" u="none" strike="noStrike" cap="none"/>
          </a:p>
        </p:txBody>
      </p:sp>
      <p:sp>
        <p:nvSpPr>
          <p:cNvPr id="407" name="Google Shape;407;p16"/>
          <p:cNvSpPr/>
          <p:nvPr/>
        </p:nvSpPr>
        <p:spPr>
          <a:xfrm>
            <a:off x="2728317" y="4486037"/>
            <a:ext cx="3687247" cy="56971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05449"/>
              </a:buClr>
              <a:buSzPts val="4450"/>
              <a:buFont typeface="Fraunces ExtraBold"/>
              <a:buNone/>
            </a:pPr>
            <a:r>
              <a:rPr lang="en-US" sz="4450" b="1" i="0" u="none" strike="noStrike" cap="none">
                <a:solidFill>
                  <a:srgbClr val="405449"/>
                </a:solidFill>
                <a:latin typeface="Fraunces ExtraBold"/>
                <a:ea typeface="Fraunces ExtraBold"/>
                <a:cs typeface="Fraunces ExtraBold"/>
                <a:sym typeface="Fraunces ExtraBold"/>
              </a:rPr>
              <a:t>100%</a:t>
            </a:r>
            <a:endParaRPr sz="4450" b="0" i="0" u="none" strike="noStrike" cap="none"/>
          </a:p>
        </p:txBody>
      </p:sp>
      <p:sp>
        <p:nvSpPr>
          <p:cNvPr id="408" name="Google Shape;408;p16"/>
          <p:cNvSpPr/>
          <p:nvPr/>
        </p:nvSpPr>
        <p:spPr>
          <a:xfrm>
            <a:off x="3492818" y="5271492"/>
            <a:ext cx="2158246" cy="269796"/>
          </a:xfrm>
          <a:prstGeom prst="rect">
            <a:avLst/>
          </a:prstGeom>
          <a:noFill/>
          <a:ln>
            <a:noFill/>
          </a:ln>
        </p:spPr>
        <p:txBody>
          <a:bodyPr spcFirstLastPara="1" wrap="square" lIns="0" tIns="0" rIns="0" bIns="0" anchor="t" anchorCtr="0">
            <a:noAutofit/>
          </a:bodyPr>
          <a:lstStyle/>
          <a:p>
            <a:pPr marL="0" marR="0" lvl="0" indent="0" algn="ctr" rtl="0">
              <a:lnSpc>
                <a:spcPct val="12727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Ketaatan Luaran</a:t>
            </a:r>
            <a:endParaRPr sz="1650" b="0" i="0" u="none" strike="noStrike" cap="none"/>
          </a:p>
        </p:txBody>
      </p:sp>
      <p:sp>
        <p:nvSpPr>
          <p:cNvPr id="409" name="Google Shape;409;p16"/>
          <p:cNvSpPr/>
          <p:nvPr/>
        </p:nvSpPr>
        <p:spPr>
          <a:xfrm>
            <a:off x="2728317" y="5644872"/>
            <a:ext cx="3687247" cy="552450"/>
          </a:xfrm>
          <a:prstGeom prst="rect">
            <a:avLst/>
          </a:prstGeom>
          <a:noFill/>
          <a:ln>
            <a:noFill/>
          </a:ln>
        </p:spPr>
        <p:txBody>
          <a:bodyPr spcFirstLastPara="1" wrap="square" lIns="0" tIns="0" rIns="0" bIns="0" anchor="t" anchorCtr="0">
            <a:noAutofit/>
          </a:bodyPr>
          <a:lstStyle/>
          <a:p>
            <a:pPr marL="0" marR="0" lvl="0" indent="0" algn="ctr" rtl="0">
              <a:lnSpc>
                <a:spcPct val="159259"/>
              </a:lnSpc>
              <a:spcBef>
                <a:spcPts val="0"/>
              </a:spcBef>
              <a:spcAft>
                <a:spcPts val="0"/>
              </a:spcAft>
              <a:buClr>
                <a:srgbClr val="405449"/>
              </a:buClr>
              <a:buSzPts val="1350"/>
              <a:buFont typeface="Nobile"/>
              <a:buNone/>
            </a:pPr>
            <a:r>
              <a:rPr lang="en-US" sz="1350" b="0" i="0" u="none" strike="noStrike" cap="none">
                <a:solidFill>
                  <a:srgbClr val="405449"/>
                </a:solidFill>
                <a:latin typeface="Nobile"/>
                <a:ea typeface="Nobile"/>
                <a:cs typeface="Nobile"/>
                <a:sym typeface="Nobile"/>
              </a:rPr>
              <a:t>Penekanan pada penampilan ketaatan, tanpa perubahan dalaman yang sebenar</a:t>
            </a:r>
            <a:endParaRPr sz="1350" b="0" i="0" u="none" strike="noStrike" cap="none"/>
          </a:p>
        </p:txBody>
      </p:sp>
      <p:sp>
        <p:nvSpPr>
          <p:cNvPr id="410" name="Google Shape;410;p16"/>
          <p:cNvSpPr/>
          <p:nvPr/>
        </p:nvSpPr>
        <p:spPr>
          <a:xfrm>
            <a:off x="755333" y="6391513"/>
            <a:ext cx="7633335" cy="1104900"/>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405449"/>
              </a:buClr>
              <a:buSzPts val="1350"/>
              <a:buFont typeface="Nobile"/>
              <a:buNone/>
            </a:pPr>
            <a:r>
              <a:rPr lang="en-US" sz="1350" b="0" i="0" u="none" strike="noStrike" cap="none">
                <a:solidFill>
                  <a:srgbClr val="405449"/>
                </a:solidFill>
                <a:latin typeface="Nobile"/>
                <a:ea typeface="Nobile"/>
                <a:cs typeface="Nobile"/>
                <a:sym typeface="Nobile"/>
              </a:rPr>
              <a:t>Sikap hati orang Farisi menggambarkan bahaya ketaatan beragama yang hanya berfokus pada peraturan luaran tanpa memahami tujuan sebenar hukum tersebut. Mereka menjadi begitu terikat dengan butiran teknikal sehingga kehilangan nilai-nilai utama yang sepatutnya dipromosikan oleh hukum tersebut - kasih, keadilan, dan belas kasihan.</a:t>
            </a:r>
            <a:endParaRPr sz="1350" b="0" i="0" u="none" strike="noStrike" cap="non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17"/>
          <p:cNvSpPr/>
          <p:nvPr/>
        </p:nvSpPr>
        <p:spPr>
          <a:xfrm>
            <a:off x="693301" y="544711"/>
            <a:ext cx="4727019" cy="402431"/>
          </a:xfrm>
          <a:prstGeom prst="rect">
            <a:avLst/>
          </a:prstGeom>
          <a:noFill/>
          <a:ln>
            <a:noFill/>
          </a:ln>
        </p:spPr>
        <p:txBody>
          <a:bodyPr spcFirstLastPara="1" wrap="square" lIns="0" tIns="0" rIns="0" bIns="0" anchor="t" anchorCtr="0">
            <a:noAutofit/>
          </a:bodyPr>
          <a:lstStyle/>
          <a:p>
            <a:pPr marL="0" marR="0" lvl="0" indent="0" algn="l" rtl="0">
              <a:lnSpc>
                <a:spcPct val="126000"/>
              </a:lnSpc>
              <a:spcBef>
                <a:spcPts val="0"/>
              </a:spcBef>
              <a:spcAft>
                <a:spcPts val="0"/>
              </a:spcAft>
              <a:buClr>
                <a:srgbClr val="3B4540"/>
              </a:buClr>
              <a:buSzPts val="2500"/>
              <a:buFont typeface="Fraunces ExtraBold"/>
              <a:buNone/>
            </a:pPr>
            <a:r>
              <a:rPr lang="en-US" sz="2500" b="1" i="0" u="none" strike="noStrike" cap="none">
                <a:solidFill>
                  <a:srgbClr val="3B4540"/>
                </a:solidFill>
                <a:latin typeface="Fraunces ExtraBold"/>
                <a:ea typeface="Fraunces ExtraBold"/>
                <a:cs typeface="Fraunces ExtraBold"/>
                <a:sym typeface="Fraunces ExtraBold"/>
              </a:rPr>
              <a:t>Wajah Tidak Puas Hati Farisi</a:t>
            </a:r>
            <a:endParaRPr sz="2500" b="0" i="0" u="none" strike="noStrike" cap="none"/>
          </a:p>
        </p:txBody>
      </p:sp>
      <p:pic>
        <p:nvPicPr>
          <p:cNvPr id="417" name="Google Shape;417;p17" descr="preencoded.png"/>
          <p:cNvPicPr preferRelativeResize="0"/>
          <p:nvPr/>
        </p:nvPicPr>
        <p:blipFill rotWithShape="1">
          <a:blip r:embed="rId3">
            <a:alphaModFix/>
          </a:blip>
          <a:srcRect/>
          <a:stretch/>
        </p:blipFill>
        <p:spPr>
          <a:xfrm>
            <a:off x="693301" y="1204555"/>
            <a:ext cx="3218974" cy="1989415"/>
          </a:xfrm>
          <a:prstGeom prst="rect">
            <a:avLst/>
          </a:prstGeom>
          <a:noFill/>
          <a:ln>
            <a:noFill/>
          </a:ln>
        </p:spPr>
      </p:pic>
      <p:sp>
        <p:nvSpPr>
          <p:cNvPr id="418" name="Google Shape;418;p17"/>
          <p:cNvSpPr/>
          <p:nvPr/>
        </p:nvSpPr>
        <p:spPr>
          <a:xfrm>
            <a:off x="4073128" y="1204555"/>
            <a:ext cx="4211063" cy="201216"/>
          </a:xfrm>
          <a:prstGeom prst="rect">
            <a:avLst/>
          </a:prstGeom>
          <a:noFill/>
          <a:ln>
            <a:noFill/>
          </a:ln>
        </p:spPr>
        <p:txBody>
          <a:bodyPr spcFirstLastPara="1" wrap="square" lIns="0" tIns="0" rIns="0" bIns="0" anchor="t" anchorCtr="0">
            <a:noAutofit/>
          </a:bodyPr>
          <a:lstStyle/>
          <a:p>
            <a:pPr marL="0" marR="0" lvl="0" indent="0" algn="l" rtl="0">
              <a:lnSpc>
                <a:spcPct val="124000"/>
              </a:lnSpc>
              <a:spcBef>
                <a:spcPts val="0"/>
              </a:spcBef>
              <a:spcAft>
                <a:spcPts val="0"/>
              </a:spcAft>
              <a:buClr>
                <a:srgbClr val="405449"/>
              </a:buClr>
              <a:buSzPts val="1250"/>
              <a:buFont typeface="Fraunces ExtraBold"/>
              <a:buNone/>
            </a:pPr>
            <a:r>
              <a:rPr lang="en-US" sz="2000" b="1" i="0" u="none" strike="noStrike" cap="none" dirty="0" err="1">
                <a:solidFill>
                  <a:srgbClr val="FF0000"/>
                </a:solidFill>
                <a:latin typeface="Fraunces ExtraBold"/>
                <a:ea typeface="Fraunces ExtraBold"/>
                <a:cs typeface="Fraunces ExtraBold"/>
                <a:sym typeface="Fraunces ExtraBold"/>
              </a:rPr>
              <a:t>Ketaatan</a:t>
            </a:r>
            <a:r>
              <a:rPr lang="en-US" sz="2000" b="1" i="0" u="none" strike="noStrike" cap="none" dirty="0">
                <a:solidFill>
                  <a:srgbClr val="FF0000"/>
                </a:solidFill>
                <a:latin typeface="Fraunces ExtraBold"/>
                <a:ea typeface="Fraunces ExtraBold"/>
                <a:cs typeface="Fraunces ExtraBold"/>
                <a:sym typeface="Fraunces ExtraBold"/>
              </a:rPr>
              <a:t> Buta</a:t>
            </a:r>
            <a:endParaRPr sz="2000" b="0" i="0" u="none" strike="noStrike" cap="none" dirty="0">
              <a:solidFill>
                <a:srgbClr val="FF0000"/>
              </a:solidFill>
            </a:endParaRPr>
          </a:p>
        </p:txBody>
      </p:sp>
      <p:sp>
        <p:nvSpPr>
          <p:cNvPr id="419" name="Google Shape;419;p17"/>
          <p:cNvSpPr/>
          <p:nvPr/>
        </p:nvSpPr>
        <p:spPr>
          <a:xfrm>
            <a:off x="4073128" y="1592107"/>
            <a:ext cx="9863971" cy="411718"/>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000"/>
              <a:buFont typeface="Nobile"/>
              <a:buNone/>
            </a:pPr>
            <a:r>
              <a:rPr lang="en-US" sz="1600" b="0" i="0" u="none" strike="noStrike" cap="none" dirty="0">
                <a:solidFill>
                  <a:srgbClr val="405449"/>
                </a:solidFill>
                <a:latin typeface="Nobile"/>
                <a:ea typeface="Nobile"/>
                <a:cs typeface="Nobile"/>
                <a:sym typeface="Nobile"/>
              </a:rPr>
              <a:t>Orang Farisi </a:t>
            </a:r>
            <a:r>
              <a:rPr lang="en-US" sz="1600" b="0" i="0" u="none" strike="noStrike" cap="none" dirty="0" err="1">
                <a:solidFill>
                  <a:srgbClr val="405449"/>
                </a:solidFill>
                <a:latin typeface="Nobile"/>
                <a:ea typeface="Nobile"/>
                <a:cs typeface="Nobile"/>
                <a:sym typeface="Nobile"/>
              </a:rPr>
              <a:t>berpegang</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teguh</a:t>
            </a:r>
            <a:r>
              <a:rPr lang="en-US" sz="1600" b="0" i="0" u="none" strike="noStrike" cap="none" dirty="0">
                <a:solidFill>
                  <a:srgbClr val="405449"/>
                </a:solidFill>
                <a:latin typeface="Nobile"/>
                <a:ea typeface="Nobile"/>
                <a:cs typeface="Nobile"/>
                <a:sym typeface="Nobile"/>
              </a:rPr>
              <a:t> pada </a:t>
            </a:r>
            <a:r>
              <a:rPr lang="en-US" sz="1600" b="0" i="0" u="none" strike="noStrike" cap="none" dirty="0" err="1">
                <a:solidFill>
                  <a:srgbClr val="405449"/>
                </a:solidFill>
                <a:latin typeface="Nobile"/>
                <a:ea typeface="Nobile"/>
                <a:cs typeface="Nobile"/>
                <a:sym typeface="Nobile"/>
              </a:rPr>
              <a:t>interpretasi</a:t>
            </a:r>
            <a:r>
              <a:rPr lang="en-US" sz="1600" b="0" i="0" u="none" strike="noStrike" cap="none" dirty="0">
                <a:solidFill>
                  <a:srgbClr val="405449"/>
                </a:solidFill>
                <a:latin typeface="Nobile"/>
                <a:ea typeface="Nobile"/>
                <a:cs typeface="Nobile"/>
                <a:sym typeface="Nobile"/>
              </a:rPr>
              <a:t> literal </a:t>
            </a:r>
            <a:r>
              <a:rPr lang="en-US" sz="1600" b="0" i="0" u="none" strike="noStrike" cap="none" dirty="0" err="1">
                <a:solidFill>
                  <a:srgbClr val="405449"/>
                </a:solidFill>
                <a:latin typeface="Nobile"/>
                <a:ea typeface="Nobile"/>
                <a:cs typeface="Nobile"/>
                <a:sym typeface="Nobile"/>
              </a:rPr>
              <a:t>hukum</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Taurat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tanpa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mempertimbangkan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konteks</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tujuannya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lebih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mengutamakan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peraturan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daripada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keperluan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manusia</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pic>
        <p:nvPicPr>
          <p:cNvPr id="420" name="Google Shape;420;p17" descr="preencoded.png"/>
          <p:cNvPicPr preferRelativeResize="0"/>
          <p:nvPr/>
        </p:nvPicPr>
        <p:blipFill rotWithShape="1">
          <a:blip r:embed="rId4">
            <a:alphaModFix/>
          </a:blip>
          <a:srcRect/>
          <a:stretch/>
        </p:blipFill>
        <p:spPr>
          <a:xfrm>
            <a:off x="693301" y="3451384"/>
            <a:ext cx="3218974" cy="1989415"/>
          </a:xfrm>
          <a:prstGeom prst="rect">
            <a:avLst/>
          </a:prstGeom>
          <a:noFill/>
          <a:ln>
            <a:noFill/>
          </a:ln>
        </p:spPr>
      </p:pic>
      <p:sp>
        <p:nvSpPr>
          <p:cNvPr id="421" name="Google Shape;421;p17"/>
          <p:cNvSpPr/>
          <p:nvPr/>
        </p:nvSpPr>
        <p:spPr>
          <a:xfrm>
            <a:off x="4073128" y="3451384"/>
            <a:ext cx="3218974" cy="278368"/>
          </a:xfrm>
          <a:prstGeom prst="rect">
            <a:avLst/>
          </a:prstGeom>
          <a:noFill/>
          <a:ln>
            <a:noFill/>
          </a:ln>
        </p:spPr>
        <p:txBody>
          <a:bodyPr spcFirstLastPara="1" wrap="square" lIns="0" tIns="0" rIns="0" bIns="0" anchor="t" anchorCtr="0">
            <a:noAutofit/>
          </a:bodyPr>
          <a:lstStyle/>
          <a:p>
            <a:pPr marL="0" marR="0" lvl="0" indent="0" algn="l" rtl="0">
              <a:lnSpc>
                <a:spcPct val="124000"/>
              </a:lnSpc>
              <a:spcBef>
                <a:spcPts val="0"/>
              </a:spcBef>
              <a:spcAft>
                <a:spcPts val="0"/>
              </a:spcAft>
              <a:buClr>
                <a:srgbClr val="405449"/>
              </a:buClr>
              <a:buSzPts val="1250"/>
              <a:buFont typeface="Fraunces ExtraBold"/>
              <a:buNone/>
            </a:pPr>
            <a:r>
              <a:rPr lang="en-US" sz="1800" b="1" i="0" u="none" strike="noStrike" cap="none" dirty="0" err="1">
                <a:solidFill>
                  <a:srgbClr val="FF0000"/>
                </a:solidFill>
                <a:latin typeface="Fraunces ExtraBold"/>
                <a:ea typeface="Fraunces ExtraBold"/>
                <a:cs typeface="Fraunces ExtraBold"/>
                <a:sym typeface="Fraunces ExtraBold"/>
              </a:rPr>
              <a:t>Kebutaan</a:t>
            </a:r>
            <a:r>
              <a:rPr lang="en-US" sz="1800" b="1" i="0" u="none" strike="noStrike" cap="none" dirty="0">
                <a:solidFill>
                  <a:srgbClr val="FF0000"/>
                </a:solidFill>
                <a:latin typeface="Fraunces ExtraBold"/>
                <a:ea typeface="Fraunces ExtraBold"/>
                <a:cs typeface="Fraunces ExtraBold"/>
                <a:sym typeface="Fraunces ExtraBold"/>
              </a:rPr>
              <a:t> Rohani</a:t>
            </a:r>
            <a:endParaRPr sz="1800" b="0" i="0" u="none" strike="noStrike" cap="none" dirty="0">
              <a:solidFill>
                <a:srgbClr val="FF0000"/>
              </a:solidFill>
            </a:endParaRPr>
          </a:p>
        </p:txBody>
      </p:sp>
      <p:sp>
        <p:nvSpPr>
          <p:cNvPr id="422" name="Google Shape;422;p17"/>
          <p:cNvSpPr/>
          <p:nvPr/>
        </p:nvSpPr>
        <p:spPr>
          <a:xfrm>
            <a:off x="4073128" y="3811640"/>
            <a:ext cx="9863971" cy="411718"/>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000"/>
              <a:buFont typeface="Nobile"/>
              <a:buNone/>
            </a:pPr>
            <a:r>
              <a:rPr lang="en-US" sz="1600" b="0" i="0" u="none" strike="noStrike" cap="none" dirty="0" err="1">
                <a:solidFill>
                  <a:srgbClr val="405449"/>
                </a:solidFill>
                <a:latin typeface="Nobile"/>
                <a:ea typeface="Nobile"/>
                <a:cs typeface="Nobile"/>
                <a:sym typeface="Nobile"/>
              </a:rPr>
              <a:t>Walaupun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memiliki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pengetahuan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tentang</a:t>
            </a:r>
            <a:r>
              <a:rPr lang="en-US" sz="1600" b="0" i="0" u="none" strike="noStrike" cap="none" dirty="0">
                <a:solidFill>
                  <a:srgbClr val="405449"/>
                </a:solidFill>
                <a:latin typeface="Nobile"/>
                <a:ea typeface="Nobile"/>
                <a:cs typeface="Nobile"/>
                <a:sym typeface="Nobile"/>
              </a:rPr>
              <a:t> Kitab </a:t>
            </a:r>
            <a:r>
              <a:rPr lang="en-US" sz="1600" b="0" i="0" u="none" strike="noStrike" cap="none" dirty="0" err="1">
                <a:solidFill>
                  <a:srgbClr val="405449"/>
                </a:solidFill>
                <a:latin typeface="Nobile"/>
                <a:ea typeface="Nobile"/>
                <a:cs typeface="Nobile"/>
                <a:sym typeface="Nobile"/>
              </a:rPr>
              <a:t>Suci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tidak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dapat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mengenali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kehadiran</a:t>
            </a:r>
            <a:r>
              <a:rPr lang="en-US" sz="1600" b="0" i="0" u="none" strike="noStrike" cap="none" dirty="0">
                <a:solidFill>
                  <a:srgbClr val="405449"/>
                </a:solidFill>
                <a:latin typeface="Nobile"/>
                <a:ea typeface="Nobile"/>
                <a:cs typeface="Nobile"/>
                <a:sym typeface="Nobile"/>
              </a:rPr>
              <a:t> Mesias di </a:t>
            </a:r>
            <a:r>
              <a:rPr lang="en-US" sz="1600" b="0" i="0" u="none" strike="noStrike" cap="none" dirty="0" err="1">
                <a:solidFill>
                  <a:srgbClr val="405449"/>
                </a:solidFill>
                <a:latin typeface="Nobile"/>
                <a:ea typeface="Nobile"/>
                <a:cs typeface="Nobile"/>
                <a:sym typeface="Nobile"/>
              </a:rPr>
              <a:t>tengah-tengah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Keterikatan</a:t>
            </a:r>
            <a:r>
              <a:rPr lang="en-US" sz="1600" b="0" i="0" u="none" strike="noStrike" cap="none" dirty="0">
                <a:solidFill>
                  <a:srgbClr val="405449"/>
                </a:solidFill>
                <a:latin typeface="Nobile"/>
                <a:ea typeface="Nobile"/>
                <a:cs typeface="Nobile"/>
                <a:sym typeface="Nobile"/>
              </a:rPr>
              <a:t> pada </a:t>
            </a:r>
            <a:r>
              <a:rPr lang="en-US" sz="1600" b="0" i="0" u="none" strike="noStrike" cap="none" dirty="0" err="1">
                <a:solidFill>
                  <a:srgbClr val="405449"/>
                </a:solidFill>
                <a:latin typeface="Nobile"/>
                <a:ea typeface="Nobile"/>
                <a:cs typeface="Nobile"/>
                <a:sym typeface="Nobile"/>
              </a:rPr>
              <a:t>tradisi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menghalang</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daripada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melihat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kebenaran</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pic>
        <p:nvPicPr>
          <p:cNvPr id="423" name="Google Shape;423;p17" descr="preencoded.png"/>
          <p:cNvPicPr preferRelativeResize="0"/>
          <p:nvPr/>
        </p:nvPicPr>
        <p:blipFill rotWithShape="1">
          <a:blip r:embed="rId5">
            <a:alphaModFix/>
          </a:blip>
          <a:srcRect/>
          <a:stretch/>
        </p:blipFill>
        <p:spPr>
          <a:xfrm>
            <a:off x="693301" y="5698212"/>
            <a:ext cx="3218974" cy="1989415"/>
          </a:xfrm>
          <a:prstGeom prst="rect">
            <a:avLst/>
          </a:prstGeom>
          <a:noFill/>
          <a:ln>
            <a:noFill/>
          </a:ln>
        </p:spPr>
      </p:pic>
      <p:sp>
        <p:nvSpPr>
          <p:cNvPr id="424" name="Google Shape;424;p17"/>
          <p:cNvSpPr/>
          <p:nvPr/>
        </p:nvSpPr>
        <p:spPr>
          <a:xfrm>
            <a:off x="4073128" y="5698212"/>
            <a:ext cx="3665153" cy="278368"/>
          </a:xfrm>
          <a:prstGeom prst="rect">
            <a:avLst/>
          </a:prstGeom>
          <a:noFill/>
          <a:ln>
            <a:noFill/>
          </a:ln>
        </p:spPr>
        <p:txBody>
          <a:bodyPr spcFirstLastPara="1" wrap="square" lIns="0" tIns="0" rIns="0" bIns="0" anchor="t" anchorCtr="0">
            <a:noAutofit/>
          </a:bodyPr>
          <a:lstStyle/>
          <a:p>
            <a:pPr marL="0" marR="0" lvl="0" indent="0" algn="l" rtl="0">
              <a:lnSpc>
                <a:spcPct val="124000"/>
              </a:lnSpc>
              <a:spcBef>
                <a:spcPts val="0"/>
              </a:spcBef>
              <a:spcAft>
                <a:spcPts val="0"/>
              </a:spcAft>
              <a:buClr>
                <a:srgbClr val="405449"/>
              </a:buClr>
              <a:buSzPts val="1250"/>
              <a:buFont typeface="Fraunces ExtraBold"/>
              <a:buNone/>
            </a:pPr>
            <a:r>
              <a:rPr lang="en-US" sz="2000" b="1" i="0" u="none" strike="noStrike" cap="none" dirty="0" err="1">
                <a:solidFill>
                  <a:srgbClr val="FF0000"/>
                </a:solidFill>
                <a:latin typeface="Fraunces ExtraBold"/>
                <a:ea typeface="Fraunces ExtraBold"/>
                <a:cs typeface="Fraunces ExtraBold"/>
                <a:sym typeface="Fraunces ExtraBold"/>
              </a:rPr>
              <a:t>Kesombongan</a:t>
            </a:r>
            <a:endParaRPr sz="2000" b="0" i="0" u="none" strike="noStrike" cap="none" dirty="0">
              <a:solidFill>
                <a:srgbClr val="FF0000"/>
              </a:solidFill>
            </a:endParaRPr>
          </a:p>
        </p:txBody>
      </p:sp>
      <p:sp>
        <p:nvSpPr>
          <p:cNvPr id="425" name="Google Shape;425;p17"/>
          <p:cNvSpPr/>
          <p:nvPr/>
        </p:nvSpPr>
        <p:spPr>
          <a:xfrm>
            <a:off x="4073128" y="6024348"/>
            <a:ext cx="9863971" cy="411718"/>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000"/>
              <a:buFont typeface="Nobile"/>
              <a:buNone/>
            </a:pPr>
            <a:r>
              <a:rPr lang="en-US" sz="1600" b="0" i="0" u="none" strike="noStrike" cap="none" dirty="0" err="1">
                <a:solidFill>
                  <a:srgbClr val="405449"/>
                </a:solidFill>
                <a:latin typeface="Nobile"/>
                <a:ea typeface="Nobile"/>
                <a:cs typeface="Nobile"/>
                <a:sym typeface="Nobile"/>
              </a:rPr>
              <a:t>Kedudukan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sosial</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tinggi</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pengetahuan</a:t>
            </a:r>
            <a:r>
              <a:rPr lang="en-US" sz="1600" b="0" i="0" u="none" strike="noStrike" cap="none" dirty="0">
                <a:solidFill>
                  <a:srgbClr val="405449"/>
                </a:solidFill>
                <a:latin typeface="Nobile"/>
                <a:ea typeface="Nobile"/>
                <a:cs typeface="Nobile"/>
                <a:sym typeface="Nobile"/>
              </a:rPr>
              <a:t> agama </a:t>
            </a:r>
            <a:r>
              <a:rPr lang="en-US" sz="1600" b="0" i="0" u="none" strike="noStrike" cap="none" dirty="0" err="1">
                <a:solidFill>
                  <a:srgbClr val="405449"/>
                </a:solidFill>
                <a:latin typeface="Nobile"/>
                <a:ea typeface="Nobile"/>
                <a:cs typeface="Nobile"/>
                <a:sym typeface="Nobile"/>
              </a:rPr>
              <a:t>menyebabkan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memandang</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rendah</a:t>
            </a:r>
            <a:r>
              <a:rPr lang="en-US" sz="1600" b="0" i="0" u="none" strike="noStrike" cap="none" dirty="0">
                <a:solidFill>
                  <a:srgbClr val="405449"/>
                </a:solidFill>
                <a:latin typeface="Nobile"/>
                <a:ea typeface="Nobile"/>
                <a:cs typeface="Nobile"/>
                <a:sym typeface="Nobile"/>
              </a:rPr>
              <a:t> orang lain.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tidak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mahu</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menerima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cabaran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terhadap</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autoriti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18"/>
          <p:cNvSpPr/>
          <p:nvPr/>
        </p:nvSpPr>
        <p:spPr>
          <a:xfrm>
            <a:off x="793790" y="733187"/>
            <a:ext cx="5387102" cy="673418"/>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3B4540"/>
              </a:buClr>
              <a:buSzPts val="4200"/>
              <a:buFont typeface="Fraunces ExtraBold"/>
              <a:buNone/>
            </a:pPr>
            <a:r>
              <a:rPr lang="en-US" sz="4200" b="1" i="0" u="none" strike="noStrike" cap="none">
                <a:solidFill>
                  <a:srgbClr val="3B4540"/>
                </a:solidFill>
                <a:latin typeface="Fraunces ExtraBold"/>
                <a:ea typeface="Fraunces ExtraBold"/>
                <a:cs typeface="Fraunces ExtraBold"/>
                <a:sym typeface="Fraunces ExtraBold"/>
              </a:rPr>
              <a:t>Pengajaran Utama</a:t>
            </a:r>
            <a:endParaRPr sz="4200" b="0" i="0" u="none" strike="noStrike" cap="none"/>
          </a:p>
        </p:txBody>
      </p:sp>
      <p:sp>
        <p:nvSpPr>
          <p:cNvPr id="432" name="Google Shape;432;p18"/>
          <p:cNvSpPr/>
          <p:nvPr/>
        </p:nvSpPr>
        <p:spPr>
          <a:xfrm>
            <a:off x="793790" y="1837492"/>
            <a:ext cx="4203978" cy="5658922"/>
          </a:xfrm>
          <a:prstGeom prst="roundRect">
            <a:avLst>
              <a:gd name="adj" fmla="val 461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8"/>
          <p:cNvSpPr/>
          <p:nvPr/>
        </p:nvSpPr>
        <p:spPr>
          <a:xfrm>
            <a:off x="1009174" y="1824276"/>
            <a:ext cx="3511500" cy="336600"/>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405449"/>
              </a:buClr>
              <a:buSzPts val="2100"/>
              <a:buFont typeface="Fraunces ExtraBold"/>
              <a:buNone/>
            </a:pPr>
            <a:r>
              <a:rPr lang="en-US" sz="2100" b="1" i="0" u="none" strike="noStrike" cap="none">
                <a:solidFill>
                  <a:srgbClr val="405449"/>
                </a:solidFill>
                <a:latin typeface="Fraunces ExtraBold"/>
                <a:ea typeface="Fraunces ExtraBold"/>
                <a:cs typeface="Fraunces ExtraBold"/>
                <a:sym typeface="Fraunces ExtraBold"/>
              </a:rPr>
              <a:t>Kasih Melebihi Peraturan</a:t>
            </a:r>
            <a:endParaRPr sz="2100" b="0" i="0" u="none" strike="noStrike" cap="none"/>
          </a:p>
        </p:txBody>
      </p:sp>
      <p:sp>
        <p:nvSpPr>
          <p:cNvPr id="434" name="Google Shape;434;p18"/>
          <p:cNvSpPr/>
          <p:nvPr/>
        </p:nvSpPr>
        <p:spPr>
          <a:xfrm>
            <a:off x="1009174" y="2213848"/>
            <a:ext cx="3773100" cy="2413500"/>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650"/>
              <a:buFont typeface="Nobile"/>
              <a:buNone/>
            </a:pPr>
            <a:r>
              <a:rPr lang="en-US" sz="1600" b="0" i="0" u="none" strike="noStrike" cap="none" dirty="0" err="1">
                <a:solidFill>
                  <a:srgbClr val="405449"/>
                </a:solidFill>
                <a:latin typeface="Nobile"/>
                <a:ea typeface="Nobile"/>
                <a:cs typeface="Nobile"/>
                <a:sym typeface="Nobile"/>
              </a:rPr>
              <a:t>Yesus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mengajar</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bahawa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semangat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kasih</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belas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kasihan</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mendasari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hukum</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adalah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lebih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penting</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daripada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ketaatan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buta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kepada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peraturan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Peraturan</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tidak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mempromosikan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kasih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menjadi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kosong</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tanpa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makna</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
        <p:nvSpPr>
          <p:cNvPr id="435" name="Google Shape;435;p18"/>
          <p:cNvSpPr/>
          <p:nvPr/>
        </p:nvSpPr>
        <p:spPr>
          <a:xfrm>
            <a:off x="1009174" y="5061466"/>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Kebaikan kepada sesama tidak pernah salah</a:t>
            </a:r>
            <a:endParaRPr sz="1650" b="0" i="0" u="none" strike="noStrike" cap="none"/>
          </a:p>
        </p:txBody>
      </p:sp>
      <p:sp>
        <p:nvSpPr>
          <p:cNvPr id="436" name="Google Shape;436;p18"/>
          <p:cNvSpPr/>
          <p:nvPr/>
        </p:nvSpPr>
        <p:spPr>
          <a:xfrm>
            <a:off x="1009174" y="5826443"/>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Tujuan sebenar hukum adalah untuk kebaikan manusia</a:t>
            </a:r>
            <a:endParaRPr sz="1650" b="0" i="0" u="none" strike="noStrike" cap="none"/>
          </a:p>
        </p:txBody>
      </p:sp>
      <p:sp>
        <p:nvSpPr>
          <p:cNvPr id="437" name="Google Shape;437;p18"/>
          <p:cNvSpPr/>
          <p:nvPr/>
        </p:nvSpPr>
        <p:spPr>
          <a:xfrm>
            <a:off x="1009174" y="6591419"/>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Tuhan lebih menghargai hati yang berbelas kasihan</a:t>
            </a:r>
            <a:endParaRPr sz="1650" b="0" i="0" u="none" strike="noStrike" cap="none"/>
          </a:p>
        </p:txBody>
      </p:sp>
      <p:sp>
        <p:nvSpPr>
          <p:cNvPr id="438" name="Google Shape;438;p18"/>
          <p:cNvSpPr/>
          <p:nvPr/>
        </p:nvSpPr>
        <p:spPr>
          <a:xfrm>
            <a:off x="5213152" y="1837492"/>
            <a:ext cx="4203978" cy="5658922"/>
          </a:xfrm>
          <a:prstGeom prst="roundRect">
            <a:avLst>
              <a:gd name="adj" fmla="val 461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8"/>
          <p:cNvSpPr/>
          <p:nvPr/>
        </p:nvSpPr>
        <p:spPr>
          <a:xfrm>
            <a:off x="5428536" y="1824276"/>
            <a:ext cx="2693700" cy="336600"/>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405449"/>
              </a:buClr>
              <a:buSzPts val="2100"/>
              <a:buFont typeface="Fraunces ExtraBold"/>
              <a:buNone/>
            </a:pPr>
            <a:r>
              <a:rPr lang="en-US" sz="2100" b="1" i="0" u="none" strike="noStrike" cap="none">
                <a:solidFill>
                  <a:srgbClr val="405449"/>
                </a:solidFill>
                <a:latin typeface="Fraunces ExtraBold"/>
                <a:ea typeface="Fraunces ExtraBold"/>
                <a:cs typeface="Fraunces ExtraBold"/>
                <a:sym typeface="Fraunces ExtraBold"/>
              </a:rPr>
              <a:t>Keberanian Moral</a:t>
            </a:r>
            <a:endParaRPr sz="2100" b="0" i="0" u="none" strike="noStrike" cap="none"/>
          </a:p>
        </p:txBody>
      </p:sp>
      <p:sp>
        <p:nvSpPr>
          <p:cNvPr id="440" name="Google Shape;440;p18"/>
          <p:cNvSpPr/>
          <p:nvPr/>
        </p:nvSpPr>
        <p:spPr>
          <a:xfrm>
            <a:off x="5428536" y="2213848"/>
            <a:ext cx="3773100" cy="2413500"/>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650"/>
              <a:buFont typeface="Nobile"/>
              <a:buNone/>
            </a:pPr>
            <a:r>
              <a:rPr lang="en-US" sz="1600" b="0" i="0" u="none" strike="noStrike" cap="none" dirty="0" err="1">
                <a:solidFill>
                  <a:srgbClr val="405449"/>
                </a:solidFill>
                <a:latin typeface="Nobile"/>
                <a:ea typeface="Nobile"/>
                <a:cs typeface="Nobile"/>
                <a:sym typeface="Nobile"/>
              </a:rPr>
              <a:t>Melakukan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apa</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betul</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meskipun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berhadapan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dengan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tentangan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adalah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tanda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keberanian</a:t>
            </a:r>
            <a:r>
              <a:rPr lang="en-US" sz="1600" b="0" i="0" u="none" strike="noStrike" cap="none" dirty="0">
                <a:solidFill>
                  <a:srgbClr val="405449"/>
                </a:solidFill>
                <a:latin typeface="Nobile"/>
                <a:ea typeface="Nobile"/>
                <a:cs typeface="Nobile"/>
                <a:sym typeface="Nobile"/>
              </a:rPr>
              <a:t> moral. </a:t>
            </a:r>
            <a:r>
              <a:rPr lang="en-US" sz="1600" b="0" i="0" u="none" strike="noStrike" cap="none" dirty="0" err="1">
                <a:solidFill>
                  <a:srgbClr val="405449"/>
                </a:solidFill>
                <a:latin typeface="Nobile"/>
                <a:ea typeface="Nobile"/>
                <a:cs typeface="Nobile"/>
                <a:sym typeface="Nobile"/>
              </a:rPr>
              <a:t>Yesus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tidak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teragak-agak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untuk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melakukan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kebaikan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walaupun</a:t>
            </a:r>
            <a:r>
              <a:rPr lang="en-US" sz="1600" b="0" i="0" u="none" strike="noStrike" cap="none" dirty="0">
                <a:solidFill>
                  <a:srgbClr val="405449"/>
                </a:solidFill>
                <a:latin typeface="Nobile"/>
                <a:ea typeface="Nobile"/>
                <a:cs typeface="Nobile"/>
                <a:sym typeface="Nobile"/>
              </a:rPr>
              <a:t> Dia </a:t>
            </a:r>
            <a:r>
              <a:rPr lang="en-US" sz="1600" b="0" i="0" u="none" strike="noStrike" cap="none" dirty="0" err="1">
                <a:solidFill>
                  <a:srgbClr val="405449"/>
                </a:solidFill>
                <a:latin typeface="Nobile"/>
                <a:ea typeface="Nobile"/>
                <a:cs typeface="Nobile"/>
                <a:sym typeface="Nobile"/>
              </a:rPr>
              <a:t>tahu</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itu</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menimbulkan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reaksi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negatif</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
        <p:nvSpPr>
          <p:cNvPr id="441" name="Google Shape;441;p18"/>
          <p:cNvSpPr/>
          <p:nvPr/>
        </p:nvSpPr>
        <p:spPr>
          <a:xfrm>
            <a:off x="5428536" y="5061466"/>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Bertindak atas keyakinan walaupun bersendirian</a:t>
            </a:r>
            <a:endParaRPr sz="1650" b="0" i="0" u="none" strike="noStrike" cap="none"/>
          </a:p>
        </p:txBody>
      </p:sp>
      <p:sp>
        <p:nvSpPr>
          <p:cNvPr id="442" name="Google Shape;442;p18"/>
          <p:cNvSpPr/>
          <p:nvPr/>
        </p:nvSpPr>
        <p:spPr>
          <a:xfrm>
            <a:off x="5428536" y="5826443"/>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Tidak takut kepada tekanan sosial</a:t>
            </a:r>
            <a:endParaRPr sz="1650" b="0" i="0" u="none" strike="noStrike" cap="none"/>
          </a:p>
        </p:txBody>
      </p:sp>
      <p:sp>
        <p:nvSpPr>
          <p:cNvPr id="443" name="Google Shape;443;p18"/>
          <p:cNvSpPr/>
          <p:nvPr/>
        </p:nvSpPr>
        <p:spPr>
          <a:xfrm>
            <a:off x="5428536" y="6591419"/>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Berani mencabar status quo yang tidak adil</a:t>
            </a:r>
            <a:endParaRPr sz="1650" b="0" i="0" u="none" strike="noStrike" cap="none"/>
          </a:p>
        </p:txBody>
      </p:sp>
      <p:sp>
        <p:nvSpPr>
          <p:cNvPr id="444" name="Google Shape;444;p18"/>
          <p:cNvSpPr/>
          <p:nvPr/>
        </p:nvSpPr>
        <p:spPr>
          <a:xfrm>
            <a:off x="9632513" y="1837492"/>
            <a:ext cx="4203978" cy="5658922"/>
          </a:xfrm>
          <a:prstGeom prst="roundRect">
            <a:avLst>
              <a:gd name="adj" fmla="val 4613"/>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8"/>
          <p:cNvSpPr/>
          <p:nvPr/>
        </p:nvSpPr>
        <p:spPr>
          <a:xfrm>
            <a:off x="9847898" y="1900476"/>
            <a:ext cx="3120600" cy="336600"/>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405449"/>
              </a:buClr>
              <a:buSzPts val="2100"/>
              <a:buFont typeface="Fraunces ExtraBold"/>
              <a:buNone/>
            </a:pPr>
            <a:r>
              <a:rPr lang="en-US" sz="2100" b="1" i="0" u="none" strike="noStrike" cap="none">
                <a:solidFill>
                  <a:srgbClr val="405449"/>
                </a:solidFill>
                <a:latin typeface="Fraunces ExtraBold"/>
                <a:ea typeface="Fraunces ExtraBold"/>
                <a:cs typeface="Fraunces ExtraBold"/>
                <a:sym typeface="Fraunces ExtraBold"/>
              </a:rPr>
              <a:t>Keutamaan Yang Betul</a:t>
            </a:r>
            <a:endParaRPr sz="2100" b="0" i="0" u="none" strike="noStrike" cap="none"/>
          </a:p>
        </p:txBody>
      </p:sp>
      <p:sp>
        <p:nvSpPr>
          <p:cNvPr id="446" name="Google Shape;446;p18"/>
          <p:cNvSpPr/>
          <p:nvPr/>
        </p:nvSpPr>
        <p:spPr>
          <a:xfrm>
            <a:off x="9847898" y="2213848"/>
            <a:ext cx="3773100" cy="2413500"/>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650"/>
              <a:buFont typeface="Nobile"/>
              <a:buNone/>
            </a:pPr>
            <a:r>
              <a:rPr lang="en-US" sz="1600" b="0" i="0" u="none" strike="noStrike" cap="none" dirty="0" err="1">
                <a:solidFill>
                  <a:srgbClr val="405449"/>
                </a:solidFill>
                <a:latin typeface="Nobile"/>
                <a:ea typeface="Nobile"/>
                <a:cs typeface="Nobile"/>
                <a:sym typeface="Nobile"/>
              </a:rPr>
              <a:t>Kisah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ini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mengajar</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kita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untuk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menetapkan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keutamaan</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betul</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dalam</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kehidupan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Keperluan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manusia</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kesejahteraan</a:t>
            </a:r>
            <a:r>
              <a:rPr lang="en-US" sz="1600" b="0" i="0" u="none" strike="noStrike" cap="none" dirty="0">
                <a:solidFill>
                  <a:srgbClr val="405449"/>
                </a:solidFill>
                <a:latin typeface="Nobile"/>
                <a:ea typeface="Nobile"/>
                <a:cs typeface="Nobile"/>
                <a:sym typeface="Nobile"/>
              </a:rPr>
              <a:t> orang lain </a:t>
            </a:r>
            <a:r>
              <a:rPr lang="en-US" sz="1600" b="0" i="0" u="none" strike="noStrike" cap="none" dirty="0" err="1">
                <a:solidFill>
                  <a:srgbClr val="405449"/>
                </a:solidFill>
                <a:latin typeface="Nobile"/>
                <a:ea typeface="Nobile"/>
                <a:cs typeface="Nobile"/>
                <a:sym typeface="Nobile"/>
              </a:rPr>
              <a:t>harus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diutamakan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daripada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ketaatan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kepada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tradisi</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peraturan</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tidak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relevan</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
        <p:nvSpPr>
          <p:cNvPr id="447" name="Google Shape;447;p18"/>
          <p:cNvSpPr/>
          <p:nvPr/>
        </p:nvSpPr>
        <p:spPr>
          <a:xfrm>
            <a:off x="9847898" y="5061466"/>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Menilai situasi dari perspektif kasih</a:t>
            </a:r>
            <a:endParaRPr sz="1650" b="0" i="0" u="none" strike="noStrike" cap="none"/>
          </a:p>
        </p:txBody>
      </p:sp>
      <p:sp>
        <p:nvSpPr>
          <p:cNvPr id="448" name="Google Shape;448;p18"/>
          <p:cNvSpPr/>
          <p:nvPr/>
        </p:nvSpPr>
        <p:spPr>
          <a:xfrm>
            <a:off x="9847898" y="5826443"/>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Fleksibel dalam mengaplikasikan peraturan</a:t>
            </a:r>
            <a:endParaRPr sz="1650" b="0" i="0" u="none" strike="noStrike" cap="none"/>
          </a:p>
        </p:txBody>
      </p:sp>
      <p:sp>
        <p:nvSpPr>
          <p:cNvPr id="449" name="Google Shape;449;p18"/>
          <p:cNvSpPr/>
          <p:nvPr/>
        </p:nvSpPr>
        <p:spPr>
          <a:xfrm>
            <a:off x="9847898" y="6591419"/>
            <a:ext cx="3773210" cy="689610"/>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650"/>
              <a:buFont typeface="Nobile"/>
              <a:buChar char="•"/>
            </a:pPr>
            <a:r>
              <a:rPr lang="en-US" sz="1650" b="0" i="0" u="none" strike="noStrike" cap="none">
                <a:solidFill>
                  <a:srgbClr val="405449"/>
                </a:solidFill>
                <a:latin typeface="Nobile"/>
                <a:ea typeface="Nobile"/>
                <a:cs typeface="Nobile"/>
                <a:sym typeface="Nobile"/>
              </a:rPr>
              <a:t>Bertindak untuk kebaikan maksimum</a:t>
            </a:r>
            <a:endParaRPr sz="1650" b="0" i="0" u="none" strike="noStrike" cap="non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19"/>
          <p:cNvSpPr/>
          <p:nvPr/>
        </p:nvSpPr>
        <p:spPr>
          <a:xfrm>
            <a:off x="782955" y="615910"/>
            <a:ext cx="5033605" cy="629245"/>
          </a:xfrm>
          <a:prstGeom prst="rect">
            <a:avLst/>
          </a:prstGeom>
          <a:noFill/>
          <a:ln>
            <a:noFill/>
          </a:ln>
        </p:spPr>
        <p:txBody>
          <a:bodyPr spcFirstLastPara="1" wrap="square" lIns="0" tIns="0" rIns="0" bIns="0" anchor="t" anchorCtr="0">
            <a:noAutofit/>
          </a:bodyPr>
          <a:lstStyle/>
          <a:p>
            <a:pPr marL="0" marR="0" lvl="0" indent="0" algn="l" rtl="0">
              <a:lnSpc>
                <a:spcPct val="125316"/>
              </a:lnSpc>
              <a:spcBef>
                <a:spcPts val="0"/>
              </a:spcBef>
              <a:spcAft>
                <a:spcPts val="0"/>
              </a:spcAft>
              <a:buClr>
                <a:srgbClr val="3B4540"/>
              </a:buClr>
              <a:buSzPts val="3950"/>
              <a:buFont typeface="Fraunces ExtraBold"/>
              <a:buNone/>
            </a:pPr>
            <a:r>
              <a:rPr lang="en-US" sz="3950" b="1" i="0" u="none" strike="noStrike" cap="none">
                <a:solidFill>
                  <a:srgbClr val="3B4540"/>
                </a:solidFill>
                <a:latin typeface="Fraunces ExtraBold"/>
                <a:ea typeface="Fraunces ExtraBold"/>
                <a:cs typeface="Fraunces ExtraBold"/>
                <a:sym typeface="Fraunces ExtraBold"/>
              </a:rPr>
              <a:t>Nilai dari Kisah Ini</a:t>
            </a:r>
            <a:endParaRPr sz="3950" b="0" i="0" u="none" strike="noStrike" cap="none"/>
          </a:p>
        </p:txBody>
      </p:sp>
      <p:pic>
        <p:nvPicPr>
          <p:cNvPr id="456" name="Google Shape;456;p19" descr="preencoded.png"/>
          <p:cNvPicPr preferRelativeResize="0"/>
          <p:nvPr/>
        </p:nvPicPr>
        <p:blipFill rotWithShape="1">
          <a:blip r:embed="rId3">
            <a:alphaModFix/>
          </a:blip>
          <a:srcRect/>
          <a:stretch/>
        </p:blipFill>
        <p:spPr>
          <a:xfrm>
            <a:off x="2971205" y="1647825"/>
            <a:ext cx="2155627" cy="1160026"/>
          </a:xfrm>
          <a:prstGeom prst="rect">
            <a:avLst/>
          </a:prstGeom>
          <a:noFill/>
          <a:ln>
            <a:noFill/>
          </a:ln>
        </p:spPr>
      </p:pic>
      <p:pic>
        <p:nvPicPr>
          <p:cNvPr id="457" name="Google Shape;457;p19" descr="preencoded.png"/>
          <p:cNvPicPr preferRelativeResize="0"/>
          <p:nvPr/>
        </p:nvPicPr>
        <p:blipFill rotWithShape="1">
          <a:blip r:embed="rId4">
            <a:alphaModFix/>
          </a:blip>
          <a:srcRect/>
          <a:stretch/>
        </p:blipFill>
        <p:spPr>
          <a:xfrm>
            <a:off x="3907393" y="2194560"/>
            <a:ext cx="283131" cy="353854"/>
          </a:xfrm>
          <a:prstGeom prst="rect">
            <a:avLst/>
          </a:prstGeom>
          <a:noFill/>
          <a:ln>
            <a:noFill/>
          </a:ln>
        </p:spPr>
      </p:pic>
      <p:sp>
        <p:nvSpPr>
          <p:cNvPr id="458" name="Google Shape;458;p19"/>
          <p:cNvSpPr/>
          <p:nvPr/>
        </p:nvSpPr>
        <p:spPr>
          <a:xfrm>
            <a:off x="5328166" y="1849160"/>
            <a:ext cx="2516743" cy="314563"/>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5449"/>
              </a:buClr>
              <a:buSzPts val="1950"/>
              <a:buFont typeface="Fraunces ExtraBold"/>
              <a:buNone/>
            </a:pPr>
            <a:r>
              <a:rPr lang="en-US" sz="1950" b="1" i="0" u="none" strike="noStrike" cap="none">
                <a:solidFill>
                  <a:srgbClr val="405449"/>
                </a:solidFill>
                <a:latin typeface="Fraunces ExtraBold"/>
                <a:ea typeface="Fraunces ExtraBold"/>
                <a:cs typeface="Fraunces ExtraBold"/>
                <a:sym typeface="Fraunces ExtraBold"/>
              </a:rPr>
              <a:t>Belas Kasihan</a:t>
            </a:r>
            <a:endParaRPr sz="1950" b="0" i="0" u="none" strike="noStrike" cap="none"/>
          </a:p>
        </p:txBody>
      </p:sp>
      <p:sp>
        <p:nvSpPr>
          <p:cNvPr id="459" name="Google Shape;459;p19"/>
          <p:cNvSpPr/>
          <p:nvPr/>
        </p:nvSpPr>
        <p:spPr>
          <a:xfrm>
            <a:off x="5328166" y="2284452"/>
            <a:ext cx="5960626" cy="322064"/>
          </a:xfrm>
          <a:prstGeom prst="rect">
            <a:avLst/>
          </a:prstGeom>
          <a:noFill/>
          <a:ln>
            <a:noFill/>
          </a:ln>
        </p:spPr>
        <p:txBody>
          <a:bodyPr spcFirstLastPara="1" wrap="square" lIns="0" tIns="0" rIns="0" bIns="0" anchor="t" anchorCtr="0">
            <a:noAutofit/>
          </a:bodyPr>
          <a:lstStyle/>
          <a:p>
            <a:pPr marL="0" marR="0" lvl="0" indent="0" algn="l" rtl="0">
              <a:lnSpc>
                <a:spcPct val="161290"/>
              </a:lnSpc>
              <a:spcBef>
                <a:spcPts val="0"/>
              </a:spcBef>
              <a:spcAft>
                <a:spcPts val="0"/>
              </a:spcAft>
              <a:buClr>
                <a:srgbClr val="405449"/>
              </a:buClr>
              <a:buSzPts val="1550"/>
              <a:buFont typeface="Nobile"/>
              <a:buNone/>
            </a:pPr>
            <a:r>
              <a:rPr lang="en-US" sz="1550" b="0" i="0" u="none" strike="noStrike" cap="none">
                <a:solidFill>
                  <a:srgbClr val="405449"/>
                </a:solidFill>
                <a:latin typeface="Nobile"/>
                <a:ea typeface="Nobile"/>
                <a:cs typeface="Nobile"/>
                <a:sym typeface="Nobile"/>
              </a:rPr>
              <a:t>Mengutamakan keperluan orang lain melebihi peraturan kaku</a:t>
            </a:r>
            <a:endParaRPr sz="1550" b="0" i="0" u="none" strike="noStrike" cap="none"/>
          </a:p>
        </p:txBody>
      </p:sp>
      <p:sp>
        <p:nvSpPr>
          <p:cNvPr id="460" name="Google Shape;460;p19"/>
          <p:cNvSpPr/>
          <p:nvPr/>
        </p:nvSpPr>
        <p:spPr>
          <a:xfrm>
            <a:off x="5177076" y="2823448"/>
            <a:ext cx="8620125" cy="11430"/>
          </a:xfrm>
          <a:prstGeom prst="roundRect">
            <a:avLst>
              <a:gd name="adj" fmla="val 1585424"/>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1" name="Google Shape;461;p19" descr="preencoded.png"/>
          <p:cNvPicPr preferRelativeResize="0"/>
          <p:nvPr/>
        </p:nvPicPr>
        <p:blipFill rotWithShape="1">
          <a:blip r:embed="rId5">
            <a:alphaModFix/>
          </a:blip>
          <a:srcRect/>
          <a:stretch/>
        </p:blipFill>
        <p:spPr>
          <a:xfrm>
            <a:off x="1893332" y="2858095"/>
            <a:ext cx="4311253" cy="1160026"/>
          </a:xfrm>
          <a:prstGeom prst="rect">
            <a:avLst/>
          </a:prstGeom>
          <a:noFill/>
          <a:ln>
            <a:noFill/>
          </a:ln>
        </p:spPr>
      </p:pic>
      <p:pic>
        <p:nvPicPr>
          <p:cNvPr id="462" name="Google Shape;462;p19" descr="preencoded.png"/>
          <p:cNvPicPr preferRelativeResize="0"/>
          <p:nvPr/>
        </p:nvPicPr>
        <p:blipFill rotWithShape="1">
          <a:blip r:embed="rId6">
            <a:alphaModFix/>
          </a:blip>
          <a:srcRect/>
          <a:stretch/>
        </p:blipFill>
        <p:spPr>
          <a:xfrm>
            <a:off x="3907393" y="3261122"/>
            <a:ext cx="283131" cy="353854"/>
          </a:xfrm>
          <a:prstGeom prst="rect">
            <a:avLst/>
          </a:prstGeom>
          <a:noFill/>
          <a:ln>
            <a:noFill/>
          </a:ln>
        </p:spPr>
      </p:pic>
      <p:sp>
        <p:nvSpPr>
          <p:cNvPr id="463" name="Google Shape;463;p19"/>
          <p:cNvSpPr/>
          <p:nvPr/>
        </p:nvSpPr>
        <p:spPr>
          <a:xfrm>
            <a:off x="6405920" y="3059430"/>
            <a:ext cx="2516743" cy="314563"/>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5449"/>
              </a:buClr>
              <a:buSzPts val="1950"/>
              <a:buFont typeface="Fraunces ExtraBold"/>
              <a:buNone/>
            </a:pPr>
            <a:r>
              <a:rPr lang="en-US" sz="1950" b="1" i="0" u="none" strike="noStrike" cap="none">
                <a:solidFill>
                  <a:srgbClr val="405449"/>
                </a:solidFill>
                <a:latin typeface="Fraunces ExtraBold"/>
                <a:ea typeface="Fraunces ExtraBold"/>
                <a:cs typeface="Fraunces ExtraBold"/>
                <a:sym typeface="Fraunces ExtraBold"/>
              </a:rPr>
              <a:t>Keberanian Moral</a:t>
            </a:r>
            <a:endParaRPr sz="1950" b="0" i="0" u="none" strike="noStrike" cap="none"/>
          </a:p>
        </p:txBody>
      </p:sp>
      <p:sp>
        <p:nvSpPr>
          <p:cNvPr id="464" name="Google Shape;464;p19"/>
          <p:cNvSpPr/>
          <p:nvPr/>
        </p:nvSpPr>
        <p:spPr>
          <a:xfrm>
            <a:off x="6405920" y="3494723"/>
            <a:ext cx="5222915" cy="322064"/>
          </a:xfrm>
          <a:prstGeom prst="rect">
            <a:avLst/>
          </a:prstGeom>
          <a:noFill/>
          <a:ln>
            <a:noFill/>
          </a:ln>
        </p:spPr>
        <p:txBody>
          <a:bodyPr spcFirstLastPara="1" wrap="square" lIns="0" tIns="0" rIns="0" bIns="0" anchor="t" anchorCtr="0">
            <a:noAutofit/>
          </a:bodyPr>
          <a:lstStyle/>
          <a:p>
            <a:pPr marL="0" marR="0" lvl="0" indent="0" algn="l" rtl="0">
              <a:lnSpc>
                <a:spcPct val="161290"/>
              </a:lnSpc>
              <a:spcBef>
                <a:spcPts val="0"/>
              </a:spcBef>
              <a:spcAft>
                <a:spcPts val="0"/>
              </a:spcAft>
              <a:buClr>
                <a:srgbClr val="405449"/>
              </a:buClr>
              <a:buSzPts val="1550"/>
              <a:buFont typeface="Nobile"/>
              <a:buNone/>
            </a:pPr>
            <a:r>
              <a:rPr lang="en-US" sz="1550" b="0" i="0" u="none" strike="noStrike" cap="none">
                <a:solidFill>
                  <a:srgbClr val="405449"/>
                </a:solidFill>
                <a:latin typeface="Nobile"/>
                <a:ea typeface="Nobile"/>
                <a:cs typeface="Nobile"/>
                <a:sym typeface="Nobile"/>
              </a:rPr>
              <a:t>Berani bertindak untuk kebenaran walaupun sendirian</a:t>
            </a:r>
            <a:endParaRPr sz="1550" b="0" i="0" u="none" strike="noStrike" cap="none"/>
          </a:p>
        </p:txBody>
      </p:sp>
      <p:sp>
        <p:nvSpPr>
          <p:cNvPr id="465" name="Google Shape;465;p19"/>
          <p:cNvSpPr/>
          <p:nvPr/>
        </p:nvSpPr>
        <p:spPr>
          <a:xfrm>
            <a:off x="6254829" y="4033718"/>
            <a:ext cx="7542371" cy="11430"/>
          </a:xfrm>
          <a:prstGeom prst="roundRect">
            <a:avLst>
              <a:gd name="adj" fmla="val 1585424"/>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6" name="Google Shape;466;p19" descr="preencoded.png"/>
          <p:cNvPicPr preferRelativeResize="0"/>
          <p:nvPr/>
        </p:nvPicPr>
        <p:blipFill rotWithShape="1">
          <a:blip r:embed="rId7">
            <a:alphaModFix/>
          </a:blip>
          <a:srcRect/>
          <a:stretch/>
        </p:blipFill>
        <p:spPr>
          <a:xfrm>
            <a:off x="815578" y="4068366"/>
            <a:ext cx="6466880" cy="1160026"/>
          </a:xfrm>
          <a:prstGeom prst="rect">
            <a:avLst/>
          </a:prstGeom>
          <a:noFill/>
          <a:ln>
            <a:noFill/>
          </a:ln>
        </p:spPr>
      </p:pic>
      <p:pic>
        <p:nvPicPr>
          <p:cNvPr id="467" name="Google Shape;467;p19" descr="preencoded.png"/>
          <p:cNvPicPr preferRelativeResize="0"/>
          <p:nvPr/>
        </p:nvPicPr>
        <p:blipFill rotWithShape="1">
          <a:blip r:embed="rId8">
            <a:alphaModFix/>
          </a:blip>
          <a:srcRect/>
          <a:stretch/>
        </p:blipFill>
        <p:spPr>
          <a:xfrm>
            <a:off x="3907393" y="4471392"/>
            <a:ext cx="283131" cy="353854"/>
          </a:xfrm>
          <a:prstGeom prst="rect">
            <a:avLst/>
          </a:prstGeom>
          <a:noFill/>
          <a:ln>
            <a:noFill/>
          </a:ln>
        </p:spPr>
      </p:pic>
      <p:sp>
        <p:nvSpPr>
          <p:cNvPr id="468" name="Google Shape;468;p19"/>
          <p:cNvSpPr/>
          <p:nvPr/>
        </p:nvSpPr>
        <p:spPr>
          <a:xfrm>
            <a:off x="7483792" y="4269700"/>
            <a:ext cx="2516743" cy="314563"/>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405449"/>
              </a:buClr>
              <a:buSzPts val="1950"/>
              <a:buFont typeface="Fraunces ExtraBold"/>
              <a:buNone/>
            </a:pPr>
            <a:r>
              <a:rPr lang="en-US" sz="1950" b="1" i="0" u="none" strike="noStrike" cap="none">
                <a:solidFill>
                  <a:srgbClr val="405449"/>
                </a:solidFill>
                <a:latin typeface="Fraunces ExtraBold"/>
                <a:ea typeface="Fraunces ExtraBold"/>
                <a:cs typeface="Fraunces ExtraBold"/>
                <a:sym typeface="Fraunces ExtraBold"/>
              </a:rPr>
              <a:t>Ketabahan</a:t>
            </a:r>
            <a:endParaRPr sz="1950" b="0" i="0" u="none" strike="noStrike" cap="none"/>
          </a:p>
        </p:txBody>
      </p:sp>
      <p:sp>
        <p:nvSpPr>
          <p:cNvPr id="469" name="Google Shape;469;p19"/>
          <p:cNvSpPr/>
          <p:nvPr/>
        </p:nvSpPr>
        <p:spPr>
          <a:xfrm>
            <a:off x="7483792" y="4704993"/>
            <a:ext cx="5920145" cy="322064"/>
          </a:xfrm>
          <a:prstGeom prst="rect">
            <a:avLst/>
          </a:prstGeom>
          <a:noFill/>
          <a:ln>
            <a:noFill/>
          </a:ln>
        </p:spPr>
        <p:txBody>
          <a:bodyPr spcFirstLastPara="1" wrap="square" lIns="0" tIns="0" rIns="0" bIns="0" anchor="t" anchorCtr="0">
            <a:noAutofit/>
          </a:bodyPr>
          <a:lstStyle/>
          <a:p>
            <a:pPr marL="0" marR="0" lvl="0" indent="0" algn="l" rtl="0">
              <a:lnSpc>
                <a:spcPct val="161290"/>
              </a:lnSpc>
              <a:spcBef>
                <a:spcPts val="0"/>
              </a:spcBef>
              <a:spcAft>
                <a:spcPts val="0"/>
              </a:spcAft>
              <a:buClr>
                <a:srgbClr val="405449"/>
              </a:buClr>
              <a:buSzPts val="1550"/>
              <a:buFont typeface="Nobile"/>
              <a:buNone/>
            </a:pPr>
            <a:r>
              <a:rPr lang="en-US" sz="1550" b="0" i="0" u="none" strike="noStrike" cap="none">
                <a:solidFill>
                  <a:srgbClr val="405449"/>
                </a:solidFill>
                <a:latin typeface="Nobile"/>
                <a:ea typeface="Nobile"/>
                <a:cs typeface="Nobile"/>
                <a:sym typeface="Nobile"/>
              </a:rPr>
              <a:t>Tetap melakukan kebaikan walaupun menghadapi tentangan</a:t>
            </a:r>
            <a:endParaRPr sz="1550" b="0" i="0" u="none" strike="noStrike" cap="none"/>
          </a:p>
        </p:txBody>
      </p:sp>
      <p:sp>
        <p:nvSpPr>
          <p:cNvPr id="470" name="Google Shape;470;p19"/>
          <p:cNvSpPr/>
          <p:nvPr/>
        </p:nvSpPr>
        <p:spPr>
          <a:xfrm>
            <a:off x="782955" y="5454848"/>
            <a:ext cx="13064490" cy="966192"/>
          </a:xfrm>
          <a:prstGeom prst="rect">
            <a:avLst/>
          </a:prstGeom>
          <a:noFill/>
          <a:ln>
            <a:noFill/>
          </a:ln>
        </p:spPr>
        <p:txBody>
          <a:bodyPr spcFirstLastPara="1" wrap="square" lIns="0" tIns="0" rIns="0" bIns="0" anchor="t" anchorCtr="0">
            <a:noAutofit/>
          </a:bodyPr>
          <a:lstStyle/>
          <a:p>
            <a:pPr marL="0" marR="0" lvl="0" indent="0" algn="l" rtl="0">
              <a:lnSpc>
                <a:spcPct val="161290"/>
              </a:lnSpc>
              <a:spcBef>
                <a:spcPts val="0"/>
              </a:spcBef>
              <a:spcAft>
                <a:spcPts val="0"/>
              </a:spcAft>
              <a:buClr>
                <a:srgbClr val="405449"/>
              </a:buClr>
              <a:buSzPts val="1550"/>
              <a:buFont typeface="Nobile"/>
              <a:buNone/>
            </a:pPr>
            <a:r>
              <a:rPr lang="en-US" sz="1550" b="0" i="0" u="none" strike="noStrike" cap="none">
                <a:solidFill>
                  <a:srgbClr val="405449"/>
                </a:solidFill>
                <a:latin typeface="Nobile"/>
                <a:ea typeface="Nobile"/>
                <a:cs typeface="Nobile"/>
                <a:sym typeface="Nobile"/>
              </a:rPr>
              <a:t>Nilai-nilai ini membentuk asas pengajaran Kristian yang masih relevan dalam kehidupan kita hari ini. Yesus tidak hanya mengajar nilai-nilai ini secara teori, tetapi mendemonstrasikannya melalui tindakan-Nya. Dia menunjukkan bahawa belas kasihan terhadap orang yang menderita lebih penting daripada mematuhi peraturan secara buta.</a:t>
            </a:r>
            <a:endParaRPr sz="1550" b="0" i="0" u="none" strike="noStrike" cap="none"/>
          </a:p>
        </p:txBody>
      </p:sp>
      <p:sp>
        <p:nvSpPr>
          <p:cNvPr id="471" name="Google Shape;471;p19"/>
          <p:cNvSpPr/>
          <p:nvPr/>
        </p:nvSpPr>
        <p:spPr>
          <a:xfrm>
            <a:off x="782955" y="6647498"/>
            <a:ext cx="13064490" cy="966192"/>
          </a:xfrm>
          <a:prstGeom prst="rect">
            <a:avLst/>
          </a:prstGeom>
          <a:noFill/>
          <a:ln>
            <a:noFill/>
          </a:ln>
        </p:spPr>
        <p:txBody>
          <a:bodyPr spcFirstLastPara="1" wrap="square" lIns="0" tIns="0" rIns="0" bIns="0" anchor="t" anchorCtr="0">
            <a:noAutofit/>
          </a:bodyPr>
          <a:lstStyle/>
          <a:p>
            <a:pPr marL="0" marR="0" lvl="0" indent="0" algn="l" rtl="0">
              <a:lnSpc>
                <a:spcPct val="161290"/>
              </a:lnSpc>
              <a:spcBef>
                <a:spcPts val="0"/>
              </a:spcBef>
              <a:spcAft>
                <a:spcPts val="0"/>
              </a:spcAft>
              <a:buClr>
                <a:srgbClr val="405449"/>
              </a:buClr>
              <a:buSzPts val="1550"/>
              <a:buFont typeface="Nobile"/>
              <a:buNone/>
            </a:pPr>
            <a:r>
              <a:rPr lang="en-US" sz="1550" b="0" i="0" u="none" strike="noStrike" cap="none">
                <a:solidFill>
                  <a:srgbClr val="405449"/>
                </a:solidFill>
                <a:latin typeface="Nobile"/>
                <a:ea typeface="Nobile"/>
                <a:cs typeface="Nobile"/>
                <a:sym typeface="Nobile"/>
              </a:rPr>
              <a:t>Keberanian moral yang ditunjukkan oleh Yesus dalam berhadapan dengan pemimpin agama yang berkuasa menjadi contoh untuk kita semua. Ia mengajar kita untuk berdiri teguh dalam pendirian kita walaupun menghadapi tentangan. Ketabahan-Nya dalam meneruskan misi-Nya walaupun menghadapi penentangan menunjukkan komitmen-Nya terhadap kehendak Tuhan.</a:t>
            </a:r>
            <a:endParaRPr sz="1550" b="0" i="0" u="none" strike="noStrike" cap="non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20" descr="preencoded.png"/>
          <p:cNvPicPr preferRelativeResize="0"/>
          <p:nvPr/>
        </p:nvPicPr>
        <p:blipFill rotWithShape="1">
          <a:blip r:embed="rId3">
            <a:alphaModFix/>
          </a:blip>
          <a:srcRect/>
          <a:stretch/>
        </p:blipFill>
        <p:spPr>
          <a:xfrm>
            <a:off x="0" y="0"/>
            <a:ext cx="5486400" cy="8232815"/>
          </a:xfrm>
          <a:prstGeom prst="rect">
            <a:avLst/>
          </a:prstGeom>
          <a:noFill/>
          <a:ln>
            <a:noFill/>
          </a:ln>
        </p:spPr>
      </p:pic>
      <p:sp>
        <p:nvSpPr>
          <p:cNvPr id="478" name="Google Shape;478;p20"/>
          <p:cNvSpPr/>
          <p:nvPr/>
        </p:nvSpPr>
        <p:spPr>
          <a:xfrm>
            <a:off x="6263640" y="610672"/>
            <a:ext cx="6476048" cy="451009"/>
          </a:xfrm>
          <a:prstGeom prst="rect">
            <a:avLst/>
          </a:prstGeom>
          <a:noFill/>
          <a:ln>
            <a:noFill/>
          </a:ln>
        </p:spPr>
        <p:txBody>
          <a:bodyPr spcFirstLastPara="1" wrap="square" lIns="0" tIns="0" rIns="0" bIns="0" anchor="t" anchorCtr="0">
            <a:noAutofit/>
          </a:bodyPr>
          <a:lstStyle/>
          <a:p>
            <a:pPr marL="0" marR="0" lvl="0" indent="0" algn="l" rtl="0">
              <a:lnSpc>
                <a:spcPct val="126785"/>
              </a:lnSpc>
              <a:spcBef>
                <a:spcPts val="0"/>
              </a:spcBef>
              <a:spcAft>
                <a:spcPts val="0"/>
              </a:spcAft>
              <a:buClr>
                <a:srgbClr val="3B4540"/>
              </a:buClr>
              <a:buSzPts val="2800"/>
              <a:buFont typeface="Fraunces ExtraBold"/>
              <a:buNone/>
            </a:pPr>
            <a:r>
              <a:rPr lang="en-US" sz="2800" b="1" i="0" u="none" strike="noStrike" cap="none">
                <a:solidFill>
                  <a:srgbClr val="3B4540"/>
                </a:solidFill>
                <a:latin typeface="Fraunces ExtraBold"/>
                <a:ea typeface="Fraunces ExtraBold"/>
                <a:cs typeface="Fraunces ExtraBold"/>
                <a:sym typeface="Fraunces ExtraBold"/>
              </a:rPr>
              <a:t>Kaitkan Dengan Kehidupan Pelajar</a:t>
            </a:r>
            <a:endParaRPr sz="2800" b="0" i="0" u="none" strike="noStrike" cap="none"/>
          </a:p>
        </p:txBody>
      </p:sp>
      <p:sp>
        <p:nvSpPr>
          <p:cNvPr id="479" name="Google Shape;479;p20"/>
          <p:cNvSpPr/>
          <p:nvPr/>
        </p:nvSpPr>
        <p:spPr>
          <a:xfrm>
            <a:off x="6426041" y="1278136"/>
            <a:ext cx="15240" cy="5488662"/>
          </a:xfrm>
          <a:prstGeom prst="roundRect">
            <a:avLst>
              <a:gd name="adj" fmla="val 8525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0"/>
          <p:cNvSpPr/>
          <p:nvPr/>
        </p:nvSpPr>
        <p:spPr>
          <a:xfrm>
            <a:off x="6573203" y="1432917"/>
            <a:ext cx="433030" cy="15240"/>
          </a:xfrm>
          <a:prstGeom prst="roundRect">
            <a:avLst>
              <a:gd name="adj" fmla="val 8525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0"/>
          <p:cNvSpPr/>
          <p:nvPr/>
        </p:nvSpPr>
        <p:spPr>
          <a:xfrm>
            <a:off x="6263640" y="1278136"/>
            <a:ext cx="324803" cy="324802"/>
          </a:xfrm>
          <a:prstGeom prst="roundRect">
            <a:avLst>
              <a:gd name="adj" fmla="val 40002"/>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2" name="Google Shape;482;p20" descr="preencoded.png"/>
          <p:cNvPicPr preferRelativeResize="0"/>
          <p:nvPr/>
        </p:nvPicPr>
        <p:blipFill rotWithShape="1">
          <a:blip r:embed="rId4">
            <a:alphaModFix/>
          </a:blip>
          <a:srcRect/>
          <a:stretch/>
        </p:blipFill>
        <p:spPr>
          <a:xfrm>
            <a:off x="6317813" y="1305223"/>
            <a:ext cx="216456" cy="270629"/>
          </a:xfrm>
          <a:prstGeom prst="rect">
            <a:avLst/>
          </a:prstGeom>
          <a:noFill/>
          <a:ln>
            <a:noFill/>
          </a:ln>
        </p:spPr>
      </p:pic>
      <p:sp>
        <p:nvSpPr>
          <p:cNvPr id="483" name="Google Shape;483;p20"/>
          <p:cNvSpPr/>
          <p:nvPr/>
        </p:nvSpPr>
        <p:spPr>
          <a:xfrm>
            <a:off x="7147798" y="1327666"/>
            <a:ext cx="1804511" cy="22562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1400"/>
              <a:buFont typeface="Fraunces ExtraBold"/>
              <a:buNone/>
            </a:pPr>
            <a:r>
              <a:rPr lang="en-US" sz="1400" b="1" i="0" u="none" strike="noStrike" cap="none">
                <a:solidFill>
                  <a:srgbClr val="405449"/>
                </a:solidFill>
                <a:latin typeface="Fraunces ExtraBold"/>
                <a:ea typeface="Fraunces ExtraBold"/>
                <a:cs typeface="Fraunces ExtraBold"/>
                <a:sym typeface="Fraunces ExtraBold"/>
              </a:rPr>
              <a:t>Di Sekolah</a:t>
            </a:r>
            <a:endParaRPr sz="1400" b="0" i="0" u="none" strike="noStrike" cap="none"/>
          </a:p>
        </p:txBody>
      </p:sp>
      <p:sp>
        <p:nvSpPr>
          <p:cNvPr id="484" name="Google Shape;484;p20"/>
          <p:cNvSpPr/>
          <p:nvPr/>
        </p:nvSpPr>
        <p:spPr>
          <a:xfrm>
            <a:off x="7147798" y="1639848"/>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Membantu rakan yang kesulitan dalam pelajaran</a:t>
            </a:r>
            <a:endParaRPr sz="1100" b="0" i="0" u="none" strike="noStrike" cap="none"/>
          </a:p>
        </p:txBody>
      </p:sp>
      <p:sp>
        <p:nvSpPr>
          <p:cNvPr id="485" name="Google Shape;485;p20"/>
          <p:cNvSpPr/>
          <p:nvPr/>
        </p:nvSpPr>
        <p:spPr>
          <a:xfrm>
            <a:off x="7147798" y="1921312"/>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Berdiri membela rakan yang dibuli</a:t>
            </a:r>
            <a:endParaRPr sz="1100" b="0" i="0" u="none" strike="noStrike" cap="none"/>
          </a:p>
        </p:txBody>
      </p:sp>
      <p:sp>
        <p:nvSpPr>
          <p:cNvPr id="486" name="Google Shape;486;p20"/>
          <p:cNvSpPr/>
          <p:nvPr/>
        </p:nvSpPr>
        <p:spPr>
          <a:xfrm>
            <a:off x="7147798" y="2202775"/>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Melibatkan semua orang dalam aktiviti kumpulan</a:t>
            </a:r>
            <a:endParaRPr sz="1100" b="0" i="0" u="none" strike="noStrike" cap="none"/>
          </a:p>
        </p:txBody>
      </p:sp>
      <p:sp>
        <p:nvSpPr>
          <p:cNvPr id="487" name="Google Shape;487;p20"/>
          <p:cNvSpPr/>
          <p:nvPr/>
        </p:nvSpPr>
        <p:spPr>
          <a:xfrm>
            <a:off x="6573203" y="2877264"/>
            <a:ext cx="433030" cy="15240"/>
          </a:xfrm>
          <a:prstGeom prst="roundRect">
            <a:avLst>
              <a:gd name="adj" fmla="val 8525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0"/>
          <p:cNvSpPr/>
          <p:nvPr/>
        </p:nvSpPr>
        <p:spPr>
          <a:xfrm>
            <a:off x="6263640" y="2722483"/>
            <a:ext cx="324803" cy="324802"/>
          </a:xfrm>
          <a:prstGeom prst="roundRect">
            <a:avLst>
              <a:gd name="adj" fmla="val 40002"/>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9" name="Google Shape;489;p20" descr="preencoded.png"/>
          <p:cNvPicPr preferRelativeResize="0"/>
          <p:nvPr/>
        </p:nvPicPr>
        <p:blipFill rotWithShape="1">
          <a:blip r:embed="rId5">
            <a:alphaModFix/>
          </a:blip>
          <a:srcRect/>
          <a:stretch/>
        </p:blipFill>
        <p:spPr>
          <a:xfrm>
            <a:off x="6317813" y="2749570"/>
            <a:ext cx="216456" cy="270629"/>
          </a:xfrm>
          <a:prstGeom prst="rect">
            <a:avLst/>
          </a:prstGeom>
          <a:noFill/>
          <a:ln>
            <a:noFill/>
          </a:ln>
        </p:spPr>
      </p:pic>
      <p:sp>
        <p:nvSpPr>
          <p:cNvPr id="490" name="Google Shape;490;p20"/>
          <p:cNvSpPr/>
          <p:nvPr/>
        </p:nvSpPr>
        <p:spPr>
          <a:xfrm>
            <a:off x="7147798" y="2772013"/>
            <a:ext cx="1804511" cy="22562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1400"/>
              <a:buFont typeface="Fraunces ExtraBold"/>
              <a:buNone/>
            </a:pPr>
            <a:r>
              <a:rPr lang="en-US" sz="1400" b="1" i="0" u="none" strike="noStrike" cap="none">
                <a:solidFill>
                  <a:srgbClr val="405449"/>
                </a:solidFill>
                <a:latin typeface="Fraunces ExtraBold"/>
                <a:ea typeface="Fraunces ExtraBold"/>
                <a:cs typeface="Fraunces ExtraBold"/>
                <a:sym typeface="Fraunces ExtraBold"/>
              </a:rPr>
              <a:t>Di Rumah</a:t>
            </a:r>
            <a:endParaRPr sz="1400" b="0" i="0" u="none" strike="noStrike" cap="none"/>
          </a:p>
        </p:txBody>
      </p:sp>
      <p:sp>
        <p:nvSpPr>
          <p:cNvPr id="491" name="Google Shape;491;p20"/>
          <p:cNvSpPr/>
          <p:nvPr/>
        </p:nvSpPr>
        <p:spPr>
          <a:xfrm>
            <a:off x="7147798" y="3084195"/>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Membantu ibu bapa tanpa diminta</a:t>
            </a:r>
            <a:endParaRPr sz="1100" b="0" i="0" u="none" strike="noStrike" cap="none"/>
          </a:p>
        </p:txBody>
      </p:sp>
      <p:sp>
        <p:nvSpPr>
          <p:cNvPr id="492" name="Google Shape;492;p20"/>
          <p:cNvSpPr/>
          <p:nvPr/>
        </p:nvSpPr>
        <p:spPr>
          <a:xfrm>
            <a:off x="7147798" y="3365659"/>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Menunjukkan kasih sayang kepada adik-beradik</a:t>
            </a:r>
            <a:endParaRPr sz="1100" b="0" i="0" u="none" strike="noStrike" cap="none"/>
          </a:p>
        </p:txBody>
      </p:sp>
      <p:sp>
        <p:nvSpPr>
          <p:cNvPr id="493" name="Google Shape;493;p20"/>
          <p:cNvSpPr/>
          <p:nvPr/>
        </p:nvSpPr>
        <p:spPr>
          <a:xfrm>
            <a:off x="7147798" y="3647122"/>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Bertanggungjawab dalam tugasan harian</a:t>
            </a:r>
            <a:endParaRPr sz="1100" b="0" i="0" u="none" strike="noStrike" cap="none"/>
          </a:p>
        </p:txBody>
      </p:sp>
      <p:sp>
        <p:nvSpPr>
          <p:cNvPr id="494" name="Google Shape;494;p20"/>
          <p:cNvSpPr/>
          <p:nvPr/>
        </p:nvSpPr>
        <p:spPr>
          <a:xfrm>
            <a:off x="6573203" y="4321612"/>
            <a:ext cx="433030" cy="15240"/>
          </a:xfrm>
          <a:prstGeom prst="roundRect">
            <a:avLst>
              <a:gd name="adj" fmla="val 8525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0"/>
          <p:cNvSpPr/>
          <p:nvPr/>
        </p:nvSpPr>
        <p:spPr>
          <a:xfrm>
            <a:off x="6263640" y="4166830"/>
            <a:ext cx="324803" cy="324802"/>
          </a:xfrm>
          <a:prstGeom prst="roundRect">
            <a:avLst>
              <a:gd name="adj" fmla="val 40002"/>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6" name="Google Shape;496;p20" descr="preencoded.png"/>
          <p:cNvPicPr preferRelativeResize="0"/>
          <p:nvPr/>
        </p:nvPicPr>
        <p:blipFill rotWithShape="1">
          <a:blip r:embed="rId6">
            <a:alphaModFix/>
          </a:blip>
          <a:srcRect/>
          <a:stretch/>
        </p:blipFill>
        <p:spPr>
          <a:xfrm>
            <a:off x="6317813" y="4193917"/>
            <a:ext cx="216456" cy="270629"/>
          </a:xfrm>
          <a:prstGeom prst="rect">
            <a:avLst/>
          </a:prstGeom>
          <a:noFill/>
          <a:ln>
            <a:noFill/>
          </a:ln>
        </p:spPr>
      </p:pic>
      <p:sp>
        <p:nvSpPr>
          <p:cNvPr id="497" name="Google Shape;497;p20"/>
          <p:cNvSpPr/>
          <p:nvPr/>
        </p:nvSpPr>
        <p:spPr>
          <a:xfrm>
            <a:off x="7147798" y="4216360"/>
            <a:ext cx="1804511" cy="22562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1400"/>
              <a:buFont typeface="Fraunces ExtraBold"/>
              <a:buNone/>
            </a:pPr>
            <a:r>
              <a:rPr lang="en-US" sz="1400" b="1" i="0" u="none" strike="noStrike" cap="none">
                <a:solidFill>
                  <a:srgbClr val="405449"/>
                </a:solidFill>
                <a:latin typeface="Fraunces ExtraBold"/>
                <a:ea typeface="Fraunces ExtraBold"/>
                <a:cs typeface="Fraunces ExtraBold"/>
                <a:sym typeface="Fraunces ExtraBold"/>
              </a:rPr>
              <a:t>Di Komuniti</a:t>
            </a:r>
            <a:endParaRPr sz="1400" b="0" i="0" u="none" strike="noStrike" cap="none"/>
          </a:p>
        </p:txBody>
      </p:sp>
      <p:sp>
        <p:nvSpPr>
          <p:cNvPr id="498" name="Google Shape;498;p20"/>
          <p:cNvSpPr/>
          <p:nvPr/>
        </p:nvSpPr>
        <p:spPr>
          <a:xfrm>
            <a:off x="7147798" y="4528542"/>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Melibatkan diri dalam kerja sukarela</a:t>
            </a:r>
            <a:endParaRPr sz="1100" b="0" i="0" u="none" strike="noStrike" cap="none"/>
          </a:p>
        </p:txBody>
      </p:sp>
      <p:sp>
        <p:nvSpPr>
          <p:cNvPr id="499" name="Google Shape;499;p20"/>
          <p:cNvSpPr/>
          <p:nvPr/>
        </p:nvSpPr>
        <p:spPr>
          <a:xfrm>
            <a:off x="7147798" y="4810006"/>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Menghormati dan membantu orang tua</a:t>
            </a:r>
            <a:endParaRPr sz="1100" b="0" i="0" u="none" strike="noStrike" cap="none"/>
          </a:p>
        </p:txBody>
      </p:sp>
      <p:sp>
        <p:nvSpPr>
          <p:cNvPr id="500" name="Google Shape;500;p20"/>
          <p:cNvSpPr/>
          <p:nvPr/>
        </p:nvSpPr>
        <p:spPr>
          <a:xfrm>
            <a:off x="7147798" y="5091470"/>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Menjaga persekitaran dan harta awam</a:t>
            </a:r>
            <a:endParaRPr sz="1100" b="0" i="0" u="none" strike="noStrike" cap="none"/>
          </a:p>
        </p:txBody>
      </p:sp>
      <p:sp>
        <p:nvSpPr>
          <p:cNvPr id="501" name="Google Shape;501;p20"/>
          <p:cNvSpPr/>
          <p:nvPr/>
        </p:nvSpPr>
        <p:spPr>
          <a:xfrm>
            <a:off x="6573203" y="5765959"/>
            <a:ext cx="433030" cy="15240"/>
          </a:xfrm>
          <a:prstGeom prst="roundRect">
            <a:avLst>
              <a:gd name="adj" fmla="val 8525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0"/>
          <p:cNvSpPr/>
          <p:nvPr/>
        </p:nvSpPr>
        <p:spPr>
          <a:xfrm>
            <a:off x="6263640" y="5611177"/>
            <a:ext cx="324803" cy="324802"/>
          </a:xfrm>
          <a:prstGeom prst="roundRect">
            <a:avLst>
              <a:gd name="adj" fmla="val 40002"/>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3" name="Google Shape;503;p20" descr="preencoded.png"/>
          <p:cNvPicPr preferRelativeResize="0"/>
          <p:nvPr/>
        </p:nvPicPr>
        <p:blipFill rotWithShape="1">
          <a:blip r:embed="rId7">
            <a:alphaModFix/>
          </a:blip>
          <a:srcRect/>
          <a:stretch/>
        </p:blipFill>
        <p:spPr>
          <a:xfrm>
            <a:off x="6317813" y="5638264"/>
            <a:ext cx="216456" cy="270629"/>
          </a:xfrm>
          <a:prstGeom prst="rect">
            <a:avLst/>
          </a:prstGeom>
          <a:noFill/>
          <a:ln>
            <a:noFill/>
          </a:ln>
        </p:spPr>
      </p:pic>
      <p:sp>
        <p:nvSpPr>
          <p:cNvPr id="504" name="Google Shape;504;p20"/>
          <p:cNvSpPr/>
          <p:nvPr/>
        </p:nvSpPr>
        <p:spPr>
          <a:xfrm>
            <a:off x="7147798" y="5660708"/>
            <a:ext cx="1804511" cy="225623"/>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5449"/>
              </a:buClr>
              <a:buSzPts val="1400"/>
              <a:buFont typeface="Fraunces ExtraBold"/>
              <a:buNone/>
            </a:pPr>
            <a:r>
              <a:rPr lang="en-US" sz="1400" b="1" i="0" u="none" strike="noStrike" cap="none">
                <a:solidFill>
                  <a:srgbClr val="405449"/>
                </a:solidFill>
                <a:latin typeface="Fraunces ExtraBold"/>
                <a:ea typeface="Fraunces ExtraBold"/>
                <a:cs typeface="Fraunces ExtraBold"/>
                <a:sym typeface="Fraunces ExtraBold"/>
              </a:rPr>
              <a:t>Di Media Sosial</a:t>
            </a:r>
            <a:endParaRPr sz="1400" b="0" i="0" u="none" strike="noStrike" cap="none"/>
          </a:p>
        </p:txBody>
      </p:sp>
      <p:sp>
        <p:nvSpPr>
          <p:cNvPr id="505" name="Google Shape;505;p20"/>
          <p:cNvSpPr/>
          <p:nvPr/>
        </p:nvSpPr>
        <p:spPr>
          <a:xfrm>
            <a:off x="7147798" y="5972889"/>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Menyebarkan kata-kata positif</a:t>
            </a:r>
            <a:endParaRPr sz="1100" b="0" i="0" u="none" strike="noStrike" cap="none"/>
          </a:p>
        </p:txBody>
      </p:sp>
      <p:sp>
        <p:nvSpPr>
          <p:cNvPr id="506" name="Google Shape;506;p20"/>
          <p:cNvSpPr/>
          <p:nvPr/>
        </p:nvSpPr>
        <p:spPr>
          <a:xfrm>
            <a:off x="7147798" y="6254353"/>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Tidak mengambil bahagian dalam buli siber</a:t>
            </a:r>
            <a:endParaRPr sz="1100" b="0" i="0" u="none" strike="noStrike" cap="none"/>
          </a:p>
        </p:txBody>
      </p:sp>
      <p:sp>
        <p:nvSpPr>
          <p:cNvPr id="507" name="Google Shape;507;p20"/>
          <p:cNvSpPr/>
          <p:nvPr/>
        </p:nvSpPr>
        <p:spPr>
          <a:xfrm>
            <a:off x="7147798" y="6535817"/>
            <a:ext cx="6705362" cy="230981"/>
          </a:xfrm>
          <a:prstGeom prst="rect">
            <a:avLst/>
          </a:prstGeom>
          <a:noFill/>
          <a:ln>
            <a:noFill/>
          </a:ln>
        </p:spPr>
        <p:txBody>
          <a:bodyPr spcFirstLastPara="1" wrap="square" lIns="0" tIns="0" rIns="0" bIns="0" anchor="t" anchorCtr="0">
            <a:noAutofit/>
          </a:bodyPr>
          <a:lstStyle/>
          <a:p>
            <a:pPr marL="342900" marR="0" lvl="0" indent="-342900" algn="l" rtl="0">
              <a:lnSpc>
                <a:spcPct val="163636"/>
              </a:lnSpc>
              <a:spcBef>
                <a:spcPts val="0"/>
              </a:spcBef>
              <a:spcAft>
                <a:spcPts val="0"/>
              </a:spcAft>
              <a:buClr>
                <a:srgbClr val="405449"/>
              </a:buClr>
              <a:buSzPts val="1100"/>
              <a:buFont typeface="Nobile"/>
              <a:buChar char="•"/>
            </a:pPr>
            <a:r>
              <a:rPr lang="en-US" sz="1100" b="0" i="0" u="none" strike="noStrike" cap="none">
                <a:solidFill>
                  <a:srgbClr val="405449"/>
                </a:solidFill>
                <a:latin typeface="Nobile"/>
                <a:ea typeface="Nobile"/>
                <a:cs typeface="Nobile"/>
                <a:sym typeface="Nobile"/>
              </a:rPr>
              <a:t>Menggunakan platform untuk tujuan baik</a:t>
            </a:r>
            <a:endParaRPr sz="1100" b="0" i="0" u="none" strike="noStrike" cap="none"/>
          </a:p>
        </p:txBody>
      </p:sp>
      <p:sp>
        <p:nvSpPr>
          <p:cNvPr id="508" name="Google Shape;508;p20"/>
          <p:cNvSpPr/>
          <p:nvPr/>
        </p:nvSpPr>
        <p:spPr>
          <a:xfrm>
            <a:off x="6263640" y="6929199"/>
            <a:ext cx="7589520" cy="692944"/>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405449"/>
              </a:buClr>
              <a:buSzPts val="1100"/>
              <a:buFont typeface="Nobile"/>
              <a:buNone/>
            </a:pPr>
            <a:r>
              <a:rPr lang="en-US" sz="1100" b="0" i="0" u="none" strike="noStrike" cap="none">
                <a:solidFill>
                  <a:srgbClr val="405449"/>
                </a:solidFill>
                <a:latin typeface="Nobile"/>
                <a:ea typeface="Nobile"/>
                <a:cs typeface="Nobile"/>
                <a:sym typeface="Nobile"/>
              </a:rPr>
              <a:t>Seperti Yesus yang mengenali keperluan lelaki cacat tangan dan mengambil tindakan untuk membantunya, kita juga perlu peka terhadap keperluan orang di sekeliling kita. Dalam kehidupan harian kita sebagai pelajar, banyak peluang untuk menunjukkan belas kasihan dan keberanian moral.</a:t>
            </a:r>
            <a:endParaRPr sz="1100" b="0" i="0" u="none" strike="noStrike" cap="non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21"/>
          <p:cNvSpPr/>
          <p:nvPr/>
        </p:nvSpPr>
        <p:spPr>
          <a:xfrm>
            <a:off x="785813" y="617458"/>
            <a:ext cx="9453801" cy="666512"/>
          </a:xfrm>
          <a:prstGeom prst="rect">
            <a:avLst/>
          </a:prstGeom>
          <a:noFill/>
          <a:ln>
            <a:noFill/>
          </a:ln>
        </p:spPr>
        <p:txBody>
          <a:bodyPr spcFirstLastPara="1" wrap="square" lIns="0" tIns="0" rIns="0" bIns="0" anchor="t" anchorCtr="0">
            <a:noAutofit/>
          </a:bodyPr>
          <a:lstStyle/>
          <a:p>
            <a:pPr marL="0" marR="0" lvl="0" indent="0" algn="l" rtl="0">
              <a:lnSpc>
                <a:spcPct val="125301"/>
              </a:lnSpc>
              <a:spcBef>
                <a:spcPts val="0"/>
              </a:spcBef>
              <a:spcAft>
                <a:spcPts val="0"/>
              </a:spcAft>
              <a:buClr>
                <a:srgbClr val="3B4540"/>
              </a:buClr>
              <a:buSzPts val="4150"/>
              <a:buFont typeface="Fraunces ExtraBold"/>
              <a:buNone/>
            </a:pPr>
            <a:r>
              <a:rPr lang="en-US" sz="4150" b="1" i="0" u="none" strike="noStrike" cap="none">
                <a:solidFill>
                  <a:srgbClr val="3B4540"/>
                </a:solidFill>
                <a:latin typeface="Fraunces ExtraBold"/>
                <a:ea typeface="Fraunces ExtraBold"/>
                <a:cs typeface="Fraunces ExtraBold"/>
                <a:sym typeface="Fraunces ExtraBold"/>
              </a:rPr>
              <a:t>Aktiviti Kelas: Peta Minda Peribadi</a:t>
            </a:r>
            <a:endParaRPr sz="4150" b="0" i="0" u="none" strike="noStrike" cap="none"/>
          </a:p>
        </p:txBody>
      </p:sp>
      <p:pic>
        <p:nvPicPr>
          <p:cNvPr id="515" name="Google Shape;515;p21" descr="preencoded.png"/>
          <p:cNvPicPr preferRelativeResize="0"/>
          <p:nvPr/>
        </p:nvPicPr>
        <p:blipFill rotWithShape="1">
          <a:blip r:embed="rId3">
            <a:alphaModFix/>
          </a:blip>
          <a:srcRect/>
          <a:stretch/>
        </p:blipFill>
        <p:spPr>
          <a:xfrm>
            <a:off x="793433" y="1848326"/>
            <a:ext cx="3132892" cy="3132892"/>
          </a:xfrm>
          <a:prstGeom prst="rect">
            <a:avLst/>
          </a:prstGeom>
          <a:noFill/>
          <a:ln>
            <a:noFill/>
          </a:ln>
        </p:spPr>
      </p:pic>
      <p:pic>
        <p:nvPicPr>
          <p:cNvPr id="516" name="Google Shape;516;p21" descr="preencoded.png"/>
          <p:cNvPicPr preferRelativeResize="0"/>
          <p:nvPr/>
        </p:nvPicPr>
        <p:blipFill rotWithShape="1">
          <a:blip r:embed="rId4">
            <a:alphaModFix/>
          </a:blip>
          <a:srcRect/>
          <a:stretch/>
        </p:blipFill>
        <p:spPr>
          <a:xfrm>
            <a:off x="4096941" y="1848326"/>
            <a:ext cx="3132892" cy="3132892"/>
          </a:xfrm>
          <a:prstGeom prst="rect">
            <a:avLst/>
          </a:prstGeom>
          <a:noFill/>
          <a:ln>
            <a:noFill/>
          </a:ln>
        </p:spPr>
      </p:pic>
      <p:pic>
        <p:nvPicPr>
          <p:cNvPr id="517" name="Google Shape;517;p21" descr="preencoded.png"/>
          <p:cNvPicPr preferRelativeResize="0"/>
          <p:nvPr/>
        </p:nvPicPr>
        <p:blipFill rotWithShape="1">
          <a:blip r:embed="rId5">
            <a:alphaModFix/>
          </a:blip>
          <a:srcRect/>
          <a:stretch/>
        </p:blipFill>
        <p:spPr>
          <a:xfrm>
            <a:off x="7400449" y="1848326"/>
            <a:ext cx="3132892" cy="3132892"/>
          </a:xfrm>
          <a:prstGeom prst="rect">
            <a:avLst/>
          </a:prstGeom>
          <a:noFill/>
          <a:ln>
            <a:noFill/>
          </a:ln>
        </p:spPr>
      </p:pic>
      <p:pic>
        <p:nvPicPr>
          <p:cNvPr id="518" name="Google Shape;518;p21" descr="preencoded.png"/>
          <p:cNvPicPr preferRelativeResize="0"/>
          <p:nvPr/>
        </p:nvPicPr>
        <p:blipFill rotWithShape="1">
          <a:blip r:embed="rId6">
            <a:alphaModFix/>
          </a:blip>
          <a:srcRect/>
          <a:stretch/>
        </p:blipFill>
        <p:spPr>
          <a:xfrm>
            <a:off x="10703957" y="1848326"/>
            <a:ext cx="3133011" cy="3133011"/>
          </a:xfrm>
          <a:prstGeom prst="rect">
            <a:avLst/>
          </a:prstGeom>
          <a:noFill/>
          <a:ln>
            <a:noFill/>
          </a:ln>
        </p:spPr>
      </p:pic>
      <p:sp>
        <p:nvSpPr>
          <p:cNvPr id="519" name="Google Shape;519;p21"/>
          <p:cNvSpPr/>
          <p:nvPr/>
        </p:nvSpPr>
        <p:spPr>
          <a:xfrm>
            <a:off x="785813" y="5359003"/>
            <a:ext cx="13058775" cy="1024057"/>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5449"/>
              </a:buClr>
              <a:buSzPts val="1650"/>
              <a:buFont typeface="Nobile"/>
              <a:buNone/>
            </a:pPr>
            <a:r>
              <a:rPr lang="en-US" sz="1600" b="0" i="0" u="none" strike="noStrike" cap="none" dirty="0">
                <a:solidFill>
                  <a:srgbClr val="405449"/>
                </a:solidFill>
                <a:latin typeface="Nobile"/>
                <a:ea typeface="Nobile"/>
                <a:cs typeface="Nobile"/>
                <a:sym typeface="Nobile"/>
              </a:rPr>
              <a:t>Dalam </a:t>
            </a:r>
            <a:r>
              <a:rPr lang="en-US" sz="1600" b="0" i="0" u="none" strike="noStrike" cap="none" dirty="0" err="1">
                <a:solidFill>
                  <a:srgbClr val="405449"/>
                </a:solidFill>
                <a:latin typeface="Nobile"/>
                <a:ea typeface="Nobile"/>
                <a:cs typeface="Nobile"/>
                <a:sym typeface="Nobile"/>
              </a:rPr>
              <a:t>aktiviti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ini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setiap</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pelajar</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membuat</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peta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minda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peribadi</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menghubungkan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tindakan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Yesus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dalam</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kisah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ini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dengan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kehidupan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mereka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sendiri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Mulakan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dengan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meletakkan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Meniru</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Yesus</a:t>
            </a:r>
            <a:r>
              <a:rPr lang="en-US" sz="1600" b="0" i="0" u="none" strike="noStrike" cap="none" dirty="0">
                <a:solidFill>
                  <a:srgbClr val="405449"/>
                </a:solidFill>
                <a:latin typeface="Nobile"/>
                <a:ea typeface="Nobile"/>
                <a:cs typeface="Nobile"/>
                <a:sym typeface="Nobile"/>
              </a:rPr>
              <a:t>" di </a:t>
            </a:r>
            <a:r>
              <a:rPr lang="en-US" sz="1600" b="0" i="0" u="none" strike="noStrike" cap="none" dirty="0" err="1">
                <a:solidFill>
                  <a:srgbClr val="405449"/>
                </a:solidFill>
                <a:latin typeface="Nobile"/>
                <a:ea typeface="Nobile"/>
                <a:cs typeface="Nobile"/>
                <a:sym typeface="Nobile"/>
              </a:rPr>
              <a:t>tengah-tengah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kertas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kemudian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lukis</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cabang-cabang</a:t>
            </a:r>
            <a:r>
              <a:rPr lang="en-US" sz="1600" b="0" i="0" u="none" strike="noStrike" cap="none" dirty="0">
                <a:solidFill>
                  <a:srgbClr val="405449"/>
                </a:solidFill>
                <a:latin typeface="Nobile"/>
                <a:ea typeface="Nobile"/>
                <a:cs typeface="Nobile"/>
                <a:sym typeface="Nobile"/>
              </a:rPr>
              <a:t> yang </a:t>
            </a:r>
            <a:r>
              <a:rPr lang="en-US" sz="1600" b="0" i="0" u="none" strike="noStrike" cap="none" dirty="0" err="1">
                <a:solidFill>
                  <a:srgbClr val="405449"/>
                </a:solidFill>
                <a:latin typeface="Nobile"/>
                <a:ea typeface="Nobile"/>
                <a:cs typeface="Nobile"/>
                <a:sym typeface="Nobile"/>
              </a:rPr>
              <a:t>mewakili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pelbagai</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aspek</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kehidupan</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anda</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sekolah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rumah</a:t>
            </a:r>
            <a:r>
              <a:rPr lang="en-US" sz="1600" b="0" i="0" u="none" strike="noStrike" cap="none" dirty="0">
                <a:solidFill>
                  <a:srgbClr val="405449"/>
                </a:solidFill>
                <a:latin typeface="Nobile"/>
                <a:ea typeface="Nobile"/>
                <a:cs typeface="Nobile"/>
                <a:sym typeface="Nobile"/>
              </a:rPr>
              <a:t>, </a:t>
            </a:r>
            <a:r>
              <a:rPr lang="en-US" sz="1600" b="0" i="0" u="none" strike="noStrike" cap="none" dirty="0" err="1">
                <a:solidFill>
                  <a:srgbClr val="405449"/>
                </a:solidFill>
                <a:latin typeface="Nobile"/>
                <a:ea typeface="Nobile"/>
                <a:cs typeface="Nobile"/>
                <a:sym typeface="Nobile"/>
              </a:rPr>
              <a:t>komuniti</a:t>
            </a:r>
            <a:r>
              <a:rPr lang="en-US" sz="1600" b="0" i="0" u="none" strike="noStrike" cap="none" dirty="0">
                <a:solidFill>
                  <a:srgbClr val="405449"/>
                </a:solidFill>
                <a:latin typeface="Nobile"/>
                <a:ea typeface="Nobile"/>
                <a:cs typeface="Nobile"/>
                <a:sym typeface="Nobile"/>
              </a:rPr>
              <a:t>, dan </a:t>
            </a:r>
            <a:r>
              <a:rPr lang="en-US" sz="1600" b="0" i="0" u="none" strike="noStrike" cap="none" dirty="0" err="1">
                <a:solidFill>
                  <a:srgbClr val="405449"/>
                </a:solidFill>
                <a:latin typeface="Nobile"/>
                <a:ea typeface="Nobile"/>
                <a:cs typeface="Nobile"/>
                <a:sym typeface="Nobile"/>
              </a:rPr>
              <a:t>hubungan</a:t>
            </a:r>
            <a:r>
              <a:rPr lang="en-US" sz="1600" b="0" i="0" u="none" strike="noStrike" cap="none" dirty="0">
                <a:solidFill>
                  <a:srgbClr val="405449"/>
                </a:solidFill>
                <a:latin typeface="Nobile"/>
                <a:ea typeface="Nobile"/>
                <a:cs typeface="Nobile"/>
                <a:sym typeface="Nobile"/>
              </a:rPr>
              <a:t>.</a:t>
            </a:r>
            <a:endParaRPr sz="1600" b="0" i="0" u="none" strike="noStrike" cap="none" dirty="0"/>
          </a:p>
        </p:txBody>
      </p:sp>
      <p:sp>
        <p:nvSpPr>
          <p:cNvPr id="520" name="Google Shape;520;p21"/>
          <p:cNvSpPr/>
          <p:nvPr/>
        </p:nvSpPr>
        <p:spPr>
          <a:xfrm>
            <a:off x="785813" y="6622971"/>
            <a:ext cx="13058775" cy="1024057"/>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405449"/>
              </a:buClr>
              <a:buSzPts val="1650"/>
              <a:buFont typeface="Nobile"/>
              <a:buNone/>
            </a:pPr>
            <a:r>
              <a:rPr lang="en-US" sz="1650" b="0" i="0" u="none" strike="noStrike" cap="none" dirty="0" err="1">
                <a:solidFill>
                  <a:srgbClr val="405449"/>
                </a:solidFill>
                <a:latin typeface="Nobile"/>
                <a:ea typeface="Nobile"/>
                <a:cs typeface="Nobile"/>
                <a:sym typeface="Nobile"/>
              </a:rPr>
              <a:t>Untuk</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setiap</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cabang</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fikirkan</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cara-cara</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konkrit</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anda</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boleh</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menunjukkan</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belas</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kasihan</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keberanian</a:t>
            </a:r>
            <a:r>
              <a:rPr lang="en-US" sz="1650" b="0" i="0" u="none" strike="noStrike" cap="none" dirty="0">
                <a:solidFill>
                  <a:srgbClr val="405449"/>
                </a:solidFill>
                <a:latin typeface="Nobile"/>
                <a:ea typeface="Nobile"/>
                <a:cs typeface="Nobile"/>
                <a:sym typeface="Nobile"/>
              </a:rPr>
              <a:t> moral, dan </a:t>
            </a:r>
            <a:r>
              <a:rPr lang="en-US" sz="1650" b="0" i="0" u="none" strike="noStrike" cap="none" dirty="0" err="1">
                <a:solidFill>
                  <a:srgbClr val="405449"/>
                </a:solidFill>
                <a:latin typeface="Nobile"/>
                <a:ea typeface="Nobile"/>
                <a:cs typeface="Nobile"/>
                <a:sym typeface="Nobile"/>
              </a:rPr>
              <a:t>ketabahan</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seperti</a:t>
            </a:r>
            <a:r>
              <a:rPr lang="en-US" sz="1650" b="0" i="0" u="none" strike="noStrike" cap="none" dirty="0">
                <a:solidFill>
                  <a:srgbClr val="405449"/>
                </a:solidFill>
                <a:latin typeface="Nobile"/>
                <a:ea typeface="Nobile"/>
                <a:cs typeface="Nobile"/>
                <a:sym typeface="Nobile"/>
              </a:rPr>
              <a:t> yang </a:t>
            </a:r>
            <a:r>
              <a:rPr lang="en-US" sz="1650" b="0" i="0" u="none" strike="noStrike" cap="none" dirty="0" err="1">
                <a:solidFill>
                  <a:srgbClr val="405449"/>
                </a:solidFill>
                <a:latin typeface="Nobile"/>
                <a:ea typeface="Nobile"/>
                <a:cs typeface="Nobile"/>
                <a:sym typeface="Nobile"/>
              </a:rPr>
              <a:t>ditunjukkan</a:t>
            </a:r>
            <a:r>
              <a:rPr lang="en-US" sz="1650" b="0" i="0" u="none" strike="noStrike" cap="none" dirty="0">
                <a:solidFill>
                  <a:srgbClr val="405449"/>
                </a:solidFill>
                <a:latin typeface="Nobile"/>
                <a:ea typeface="Nobile"/>
                <a:cs typeface="Nobile"/>
                <a:sym typeface="Nobile"/>
              </a:rPr>
              <a:t> oleh </a:t>
            </a:r>
            <a:r>
              <a:rPr lang="en-US" sz="1650" b="0" i="0" u="none" strike="noStrike" cap="none" dirty="0" err="1">
                <a:solidFill>
                  <a:srgbClr val="405449"/>
                </a:solidFill>
                <a:latin typeface="Nobile"/>
                <a:ea typeface="Nobile"/>
                <a:cs typeface="Nobile"/>
                <a:sym typeface="Nobile"/>
              </a:rPr>
              <a:t>Yesus</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Tambahkan</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warna</a:t>
            </a:r>
            <a:r>
              <a:rPr lang="en-US" sz="1650" b="0" i="0" u="none" strike="noStrike" cap="none" dirty="0">
                <a:solidFill>
                  <a:srgbClr val="405449"/>
                </a:solidFill>
                <a:latin typeface="Nobile"/>
                <a:ea typeface="Nobile"/>
                <a:cs typeface="Nobile"/>
                <a:sym typeface="Nobile"/>
              </a:rPr>
              <a:t> dan </a:t>
            </a:r>
            <a:r>
              <a:rPr lang="en-US" sz="1650" b="0" i="0" u="none" strike="noStrike" cap="none" dirty="0" err="1">
                <a:solidFill>
                  <a:srgbClr val="405449"/>
                </a:solidFill>
                <a:latin typeface="Nobile"/>
                <a:ea typeface="Nobile"/>
                <a:cs typeface="Nobile"/>
                <a:sym typeface="Nobile"/>
              </a:rPr>
              <a:t>gambar</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untuk</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menjadikan</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peta</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minda</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anda</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lebih</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berkesan</a:t>
            </a:r>
            <a:r>
              <a:rPr lang="en-US" sz="1650" b="0" i="0" u="none" strike="noStrike" cap="none" dirty="0">
                <a:solidFill>
                  <a:srgbClr val="405449"/>
                </a:solidFill>
                <a:latin typeface="Nobile"/>
                <a:ea typeface="Nobile"/>
                <a:cs typeface="Nobile"/>
                <a:sym typeface="Nobile"/>
              </a:rPr>
              <a:t> dan </a:t>
            </a:r>
            <a:r>
              <a:rPr lang="en-US" sz="1650" b="0" i="0" u="none" strike="noStrike" cap="none" dirty="0" err="1">
                <a:solidFill>
                  <a:srgbClr val="405449"/>
                </a:solidFill>
                <a:latin typeface="Nobile"/>
                <a:ea typeface="Nobile"/>
                <a:cs typeface="Nobile"/>
                <a:sym typeface="Nobile"/>
              </a:rPr>
              <a:t>mudah</a:t>
            </a:r>
            <a:r>
              <a:rPr lang="en-US" sz="1650" b="0" i="0" u="none" strike="noStrike" cap="none" dirty="0">
                <a:solidFill>
                  <a:srgbClr val="405449"/>
                </a:solidFill>
                <a:latin typeface="Nobile"/>
                <a:ea typeface="Nobile"/>
                <a:cs typeface="Nobile"/>
                <a:sym typeface="Nobile"/>
              </a:rPr>
              <a:t> </a:t>
            </a:r>
            <a:r>
              <a:rPr lang="en-US" sz="1650" b="0" i="0" u="none" strike="noStrike" cap="none" dirty="0" err="1">
                <a:solidFill>
                  <a:srgbClr val="405449"/>
                </a:solidFill>
                <a:latin typeface="Nobile"/>
                <a:ea typeface="Nobile"/>
                <a:cs typeface="Nobile"/>
                <a:sym typeface="Nobile"/>
              </a:rPr>
              <a:t>diingati</a:t>
            </a:r>
            <a:r>
              <a:rPr lang="en-US" sz="1650" b="0" i="0" u="none" strike="noStrike" cap="none" dirty="0">
                <a:solidFill>
                  <a:srgbClr val="405449"/>
                </a:solidFill>
                <a:latin typeface="Nobile"/>
                <a:ea typeface="Nobile"/>
                <a:cs typeface="Nobile"/>
                <a:sym typeface="Nobile"/>
              </a:rPr>
              <a:t>.</a:t>
            </a:r>
            <a:endParaRPr sz="1650" b="0" i="0" u="none" strike="noStrike" cap="non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22"/>
          <p:cNvSpPr/>
          <p:nvPr/>
        </p:nvSpPr>
        <p:spPr>
          <a:xfrm>
            <a:off x="793790" y="683062"/>
            <a:ext cx="11448252"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3B4540"/>
              </a:buClr>
              <a:buSzPts val="4450"/>
              <a:buFont typeface="Fraunces ExtraBold"/>
              <a:buNone/>
            </a:pPr>
            <a:r>
              <a:rPr lang="en-US" sz="4450" b="1" i="0" u="none" strike="noStrike" cap="none" dirty="0" err="1">
                <a:solidFill>
                  <a:srgbClr val="3B4540"/>
                </a:solidFill>
                <a:latin typeface="Fraunces ExtraBold"/>
                <a:ea typeface="Fraunces ExtraBold"/>
                <a:cs typeface="Fraunces ExtraBold"/>
                <a:sym typeface="Fraunces ExtraBold"/>
              </a:rPr>
              <a:t>Pelajar</a:t>
            </a:r>
            <a:r>
              <a:rPr lang="en-US" sz="4450" b="1" i="0" u="none" strike="noStrike" cap="none" dirty="0">
                <a:solidFill>
                  <a:srgbClr val="3B4540"/>
                </a:solidFill>
                <a:latin typeface="Fraunces ExtraBold"/>
                <a:ea typeface="Fraunces ExtraBold"/>
                <a:cs typeface="Fraunces ExtraBold"/>
                <a:sym typeface="Fraunces ExtraBold"/>
              </a:rPr>
              <a:t> </a:t>
            </a:r>
            <a:r>
              <a:rPr lang="en-US" sz="4450" b="1" i="0" u="none" strike="noStrike" cap="none" dirty="0" err="1">
                <a:solidFill>
                  <a:srgbClr val="3B4540"/>
                </a:solidFill>
                <a:latin typeface="Fraunces ExtraBold"/>
                <a:ea typeface="Fraunces ExtraBold"/>
                <a:cs typeface="Fraunces ExtraBold"/>
                <a:sym typeface="Fraunces ExtraBold"/>
              </a:rPr>
              <a:t>Membuat</a:t>
            </a:r>
            <a:r>
              <a:rPr lang="en-US" sz="4450" b="1" i="0" u="none" strike="noStrike" cap="none" dirty="0">
                <a:solidFill>
                  <a:srgbClr val="3B4540"/>
                </a:solidFill>
                <a:latin typeface="Fraunces ExtraBold"/>
                <a:ea typeface="Fraunces ExtraBold"/>
                <a:cs typeface="Fraunces ExtraBold"/>
                <a:sym typeface="Fraunces ExtraBold"/>
              </a:rPr>
              <a:t> Peta Minda</a:t>
            </a:r>
            <a:endParaRPr sz="4450" b="0" i="0" u="none" strike="noStrike" cap="none" dirty="0"/>
          </a:p>
        </p:txBody>
      </p:sp>
      <p:sp>
        <p:nvSpPr>
          <p:cNvPr id="527" name="Google Shape;527;p22"/>
          <p:cNvSpPr/>
          <p:nvPr/>
        </p:nvSpPr>
        <p:spPr>
          <a:xfrm>
            <a:off x="793790" y="1958816"/>
            <a:ext cx="3695581"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540"/>
              </a:buClr>
              <a:buSzPts val="2200"/>
              <a:buFont typeface="Fraunces ExtraBold"/>
              <a:buNone/>
            </a:pPr>
            <a:r>
              <a:rPr lang="en-US" sz="2200" b="1" i="0" u="none" strike="noStrike" cap="none">
                <a:solidFill>
                  <a:srgbClr val="3B4540"/>
                </a:solidFill>
                <a:latin typeface="Fraunces ExtraBold"/>
                <a:ea typeface="Fraunces ExtraBold"/>
                <a:cs typeface="Fraunces ExtraBold"/>
                <a:sym typeface="Fraunces ExtraBold"/>
              </a:rPr>
              <a:t>Langkah-langkah Aktiviti</a:t>
            </a:r>
            <a:endParaRPr sz="2200" b="0" i="0" u="none" strike="noStrike" cap="none"/>
          </a:p>
        </p:txBody>
      </p:sp>
      <p:sp>
        <p:nvSpPr>
          <p:cNvPr id="528" name="Google Shape;528;p22"/>
          <p:cNvSpPr/>
          <p:nvPr/>
        </p:nvSpPr>
        <p:spPr>
          <a:xfrm>
            <a:off x="793790" y="2539960"/>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Calibri"/>
              <a:buAutoNum type="arabicPeriod"/>
            </a:pPr>
            <a:r>
              <a:rPr lang="en-US" sz="1750" b="0" i="0" u="none" strike="noStrike" cap="none">
                <a:solidFill>
                  <a:srgbClr val="405449"/>
                </a:solidFill>
                <a:latin typeface="Nobile"/>
                <a:ea typeface="Nobile"/>
                <a:cs typeface="Nobile"/>
                <a:sym typeface="Nobile"/>
              </a:rPr>
              <a:t>Dapatkan kertas besar dan penanda warna</a:t>
            </a:r>
            <a:endParaRPr sz="1750" b="0" i="0" u="none" strike="noStrike" cap="none"/>
          </a:p>
        </p:txBody>
      </p:sp>
      <p:sp>
        <p:nvSpPr>
          <p:cNvPr id="529" name="Google Shape;529;p22"/>
          <p:cNvSpPr/>
          <p:nvPr/>
        </p:nvSpPr>
        <p:spPr>
          <a:xfrm>
            <a:off x="793790" y="2982158"/>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Calibri"/>
              <a:buAutoNum type="arabicPeriod" startAt="2"/>
            </a:pPr>
            <a:r>
              <a:rPr lang="en-US" sz="1750" b="0" i="0" u="none" strike="noStrike" cap="none">
                <a:solidFill>
                  <a:srgbClr val="405449"/>
                </a:solidFill>
                <a:latin typeface="Nobile"/>
                <a:ea typeface="Nobile"/>
                <a:cs typeface="Nobile"/>
                <a:sym typeface="Nobile"/>
              </a:rPr>
              <a:t>Tulis "Meniru Yesus" di tengah-tengah</a:t>
            </a:r>
            <a:endParaRPr sz="1750" b="0" i="0" u="none" strike="noStrike" cap="none"/>
          </a:p>
        </p:txBody>
      </p:sp>
      <p:sp>
        <p:nvSpPr>
          <p:cNvPr id="530" name="Google Shape;530;p22"/>
          <p:cNvSpPr/>
          <p:nvPr/>
        </p:nvSpPr>
        <p:spPr>
          <a:xfrm>
            <a:off x="793790" y="3424357"/>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Calibri"/>
              <a:buAutoNum type="arabicPeriod" startAt="3"/>
            </a:pPr>
            <a:r>
              <a:rPr lang="en-US" sz="1750" b="0" i="0" u="none" strike="noStrike" cap="none">
                <a:solidFill>
                  <a:srgbClr val="405449"/>
                </a:solidFill>
                <a:latin typeface="Nobile"/>
                <a:ea typeface="Nobile"/>
                <a:cs typeface="Nobile"/>
                <a:sym typeface="Nobile"/>
              </a:rPr>
              <a:t>Lukis 4-5 cabang utama (keluarga, sekolah, rakan, komuniti, dll)</a:t>
            </a:r>
            <a:endParaRPr sz="1750" b="0" i="0" u="none" strike="noStrike" cap="none"/>
          </a:p>
        </p:txBody>
      </p:sp>
      <p:sp>
        <p:nvSpPr>
          <p:cNvPr id="531" name="Google Shape;531;p22"/>
          <p:cNvSpPr/>
          <p:nvPr/>
        </p:nvSpPr>
        <p:spPr>
          <a:xfrm>
            <a:off x="793790" y="4229457"/>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Calibri"/>
              <a:buAutoNum type="arabicPeriod" startAt="4"/>
            </a:pPr>
            <a:r>
              <a:rPr lang="en-US" sz="1750" b="0" i="0" u="none" strike="noStrike" cap="none">
                <a:solidFill>
                  <a:srgbClr val="405449"/>
                </a:solidFill>
                <a:latin typeface="Nobile"/>
                <a:ea typeface="Nobile"/>
                <a:cs typeface="Nobile"/>
                <a:sym typeface="Nobile"/>
              </a:rPr>
              <a:t>Pada setiap cabang, tambah cara spesifik untuk menunjukkan kasih dan belas kasihan</a:t>
            </a:r>
            <a:endParaRPr sz="1750" b="0" i="0" u="none" strike="noStrike" cap="none"/>
          </a:p>
        </p:txBody>
      </p:sp>
      <p:sp>
        <p:nvSpPr>
          <p:cNvPr id="532" name="Google Shape;532;p22"/>
          <p:cNvSpPr/>
          <p:nvPr/>
        </p:nvSpPr>
        <p:spPr>
          <a:xfrm>
            <a:off x="793790" y="5034558"/>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Calibri"/>
              <a:buAutoNum type="arabicPeriod" startAt="5"/>
            </a:pPr>
            <a:r>
              <a:rPr lang="en-US" sz="1750" b="0" i="0" u="none" strike="noStrike" cap="none">
                <a:solidFill>
                  <a:srgbClr val="405449"/>
                </a:solidFill>
                <a:latin typeface="Nobile"/>
                <a:ea typeface="Nobile"/>
                <a:cs typeface="Nobile"/>
                <a:sym typeface="Nobile"/>
              </a:rPr>
              <a:t>Gunakan warna dan simbol untuk menghidupkan peta minda</a:t>
            </a:r>
            <a:endParaRPr sz="1750" b="0" i="0" u="none" strike="noStrike" cap="none"/>
          </a:p>
        </p:txBody>
      </p:sp>
      <p:sp>
        <p:nvSpPr>
          <p:cNvPr id="533" name="Google Shape;533;p22"/>
          <p:cNvSpPr/>
          <p:nvPr/>
        </p:nvSpPr>
        <p:spPr>
          <a:xfrm>
            <a:off x="7599521" y="1958816"/>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540"/>
              </a:buClr>
              <a:buSzPts val="2200"/>
              <a:buFont typeface="Fraunces ExtraBold"/>
              <a:buNone/>
            </a:pPr>
            <a:r>
              <a:rPr lang="en-US" sz="2200" b="1" i="0" u="none" strike="noStrike" cap="none">
                <a:solidFill>
                  <a:srgbClr val="3B4540"/>
                </a:solidFill>
                <a:latin typeface="Fraunces ExtraBold"/>
                <a:ea typeface="Fraunces ExtraBold"/>
                <a:cs typeface="Fraunces ExtraBold"/>
                <a:sym typeface="Fraunces ExtraBold"/>
              </a:rPr>
              <a:t>Soalan Panduan</a:t>
            </a:r>
            <a:endParaRPr sz="2200" b="0" i="0" u="none" strike="noStrike" cap="none"/>
          </a:p>
        </p:txBody>
      </p:sp>
      <p:sp>
        <p:nvSpPr>
          <p:cNvPr id="534" name="Google Shape;534;p22"/>
          <p:cNvSpPr/>
          <p:nvPr/>
        </p:nvSpPr>
        <p:spPr>
          <a:xfrm>
            <a:off x="7599521" y="2539960"/>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Siapa di sekeliling saya yang mungkin memerlukan bantuan?</a:t>
            </a:r>
            <a:endParaRPr sz="1750" b="0" i="0" u="none" strike="noStrike" cap="none"/>
          </a:p>
        </p:txBody>
      </p:sp>
      <p:sp>
        <p:nvSpPr>
          <p:cNvPr id="535" name="Google Shape;535;p22"/>
          <p:cNvSpPr/>
          <p:nvPr/>
        </p:nvSpPr>
        <p:spPr>
          <a:xfrm>
            <a:off x="7599521" y="3345061"/>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Apakah "peraturan" yang kadangkala menghalang saya daripada membantu orang lain?</a:t>
            </a:r>
            <a:endParaRPr sz="1750" b="0" i="0" u="none" strike="noStrike" cap="none"/>
          </a:p>
        </p:txBody>
      </p:sp>
      <p:sp>
        <p:nvSpPr>
          <p:cNvPr id="536" name="Google Shape;536;p22"/>
          <p:cNvSpPr/>
          <p:nvPr/>
        </p:nvSpPr>
        <p:spPr>
          <a:xfrm>
            <a:off x="7599521" y="4150162"/>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a:solidFill>
                  <a:srgbClr val="405449"/>
                </a:solidFill>
                <a:latin typeface="Nobile"/>
                <a:ea typeface="Nobile"/>
                <a:cs typeface="Nobile"/>
                <a:sym typeface="Nobile"/>
              </a:rPr>
              <a:t>Bagaimana saya boleh menunjukkan belas kasihan dalam situasi harian?</a:t>
            </a:r>
            <a:endParaRPr sz="1750" b="0" i="0" u="none" strike="noStrike" cap="none"/>
          </a:p>
        </p:txBody>
      </p:sp>
      <p:sp>
        <p:nvSpPr>
          <p:cNvPr id="537" name="Google Shape;537;p22"/>
          <p:cNvSpPr/>
          <p:nvPr/>
        </p:nvSpPr>
        <p:spPr>
          <a:xfrm>
            <a:off x="7599521" y="4955262"/>
            <a:ext cx="675110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dirty="0">
                <a:solidFill>
                  <a:srgbClr val="405449"/>
                </a:solidFill>
                <a:latin typeface="Nobile"/>
                <a:ea typeface="Nobile"/>
                <a:cs typeface="Nobile"/>
                <a:sym typeface="Nobile"/>
              </a:rPr>
              <a:t>Bila masa </a:t>
            </a:r>
            <a:r>
              <a:rPr lang="en-US" sz="1750" b="0" i="0" u="none" strike="noStrike" cap="none" dirty="0" err="1">
                <a:solidFill>
                  <a:srgbClr val="405449"/>
                </a:solidFill>
                <a:latin typeface="Nobile"/>
                <a:ea typeface="Nobile"/>
                <a:cs typeface="Nobile"/>
                <a:sym typeface="Nobile"/>
              </a:rPr>
              <a:t>saya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perlu</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berani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berdiri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untuk</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kebenaran</a:t>
            </a:r>
            <a:r>
              <a:rPr lang="en-US" sz="1750" b="0" i="0" u="none" strike="noStrike" cap="none" dirty="0">
                <a:solidFill>
                  <a:srgbClr val="405449"/>
                </a:solidFill>
                <a:latin typeface="Nobile"/>
                <a:ea typeface="Nobile"/>
                <a:cs typeface="Nobile"/>
                <a:sym typeface="Nobile"/>
              </a:rPr>
              <a:t>?</a:t>
            </a:r>
            <a:endParaRPr sz="1750" b="0" i="0" u="none" strike="noStrike" cap="none" dirty="0"/>
          </a:p>
        </p:txBody>
      </p:sp>
      <p:sp>
        <p:nvSpPr>
          <p:cNvPr id="538" name="Google Shape;538;p22"/>
          <p:cNvSpPr/>
          <p:nvPr/>
        </p:nvSpPr>
        <p:spPr>
          <a:xfrm>
            <a:off x="7599521" y="5397460"/>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05449"/>
              </a:buClr>
              <a:buSzPts val="1750"/>
              <a:buFont typeface="Nobile"/>
              <a:buChar char="•"/>
            </a:pPr>
            <a:r>
              <a:rPr lang="en-US" sz="1750" b="0" i="0" u="none" strike="noStrike" cap="none" dirty="0" err="1">
                <a:solidFill>
                  <a:srgbClr val="405449"/>
                </a:solidFill>
                <a:latin typeface="Nobile"/>
                <a:ea typeface="Nobile"/>
                <a:cs typeface="Nobile"/>
                <a:sym typeface="Nobile"/>
              </a:rPr>
              <a:t>Bagaimana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tindakan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kecil</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saya</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boleh</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memberi</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kesan</a:t>
            </a:r>
            <a:r>
              <a:rPr lang="en-US" sz="1750" b="0" i="0" u="none" strike="noStrike" cap="none" dirty="0">
                <a:solidFill>
                  <a:srgbClr val="405449"/>
                </a:solidFill>
                <a:latin typeface="Nobile"/>
                <a:ea typeface="Nobile"/>
                <a:cs typeface="Nobile"/>
                <a:sym typeface="Nobile"/>
              </a:rPr>
              <a:t> </a:t>
            </a:r>
            <a:r>
              <a:rPr lang="en-US" sz="1750" b="0" i="0" u="none" strike="noStrike" cap="none" dirty="0" err="1">
                <a:solidFill>
                  <a:srgbClr val="405449"/>
                </a:solidFill>
                <a:latin typeface="Nobile"/>
                <a:ea typeface="Nobile"/>
                <a:cs typeface="Nobile"/>
                <a:sym typeface="Nobile"/>
              </a:rPr>
              <a:t>besar</a:t>
            </a:r>
            <a:r>
              <a:rPr lang="en-US" sz="1750" b="0" i="0" u="none" strike="noStrike" cap="none" dirty="0">
                <a:solidFill>
                  <a:srgbClr val="405449"/>
                </a:solidFill>
                <a:latin typeface="Nobile"/>
                <a:ea typeface="Nobile"/>
                <a:cs typeface="Nobile"/>
                <a:sym typeface="Nobile"/>
              </a:rPr>
              <a:t>?</a:t>
            </a:r>
            <a:endParaRPr sz="1750" b="0" i="0" u="none" strike="noStrike" cap="none" dirty="0"/>
          </a:p>
        </p:txBody>
      </p:sp>
      <p:sp>
        <p:nvSpPr>
          <p:cNvPr id="539" name="Google Shape;539;p22"/>
          <p:cNvSpPr/>
          <p:nvPr/>
        </p:nvSpPr>
        <p:spPr>
          <a:xfrm>
            <a:off x="793790" y="6457712"/>
            <a:ext cx="13042821"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05449"/>
              </a:buClr>
              <a:buSzPts val="1750"/>
              <a:buFont typeface="Nobile"/>
              <a:buNone/>
            </a:pPr>
            <a:r>
              <a:rPr lang="en-US" sz="1750" b="0" i="0" u="none" strike="noStrike" cap="none">
                <a:solidFill>
                  <a:srgbClr val="405449"/>
                </a:solidFill>
                <a:latin typeface="Nobile"/>
                <a:ea typeface="Nobile"/>
                <a:cs typeface="Nobile"/>
                <a:sym typeface="Nobile"/>
              </a:rPr>
              <a:t>Setelah selesai, pelajar akan berkongsi peta minda mereka dalam kumpulan kecil, menerangkan cara-cara khusus mereka boleh menerapkan pengajaran dari kisah ini dalam kehidupan seharian. Aktiviti ini membantu menghubungkan pengajaran Alkitab dengan tindakan konkrit dan relevan dalam konteks kehidupan pelajar.</a:t>
            </a:r>
            <a:endParaRPr sz="1750" b="0" i="0" u="none" strike="noStrike" cap="non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23"/>
          <p:cNvSpPr/>
          <p:nvPr/>
        </p:nvSpPr>
        <p:spPr>
          <a:xfrm>
            <a:off x="793790" y="716161"/>
            <a:ext cx="4252913" cy="531614"/>
          </a:xfrm>
          <a:prstGeom prst="rect">
            <a:avLst/>
          </a:prstGeom>
          <a:noFill/>
          <a:ln>
            <a:noFill/>
          </a:ln>
        </p:spPr>
        <p:txBody>
          <a:bodyPr spcFirstLastPara="1" wrap="square" lIns="0" tIns="0" rIns="0" bIns="0" anchor="t" anchorCtr="0">
            <a:noAutofit/>
          </a:bodyPr>
          <a:lstStyle/>
          <a:p>
            <a:pPr marL="0" marR="0" lvl="0" indent="0" algn="l" rtl="0">
              <a:lnSpc>
                <a:spcPct val="125757"/>
              </a:lnSpc>
              <a:spcBef>
                <a:spcPts val="0"/>
              </a:spcBef>
              <a:spcAft>
                <a:spcPts val="0"/>
              </a:spcAft>
              <a:buClr>
                <a:srgbClr val="3B4540"/>
              </a:buClr>
              <a:buSzPts val="3300"/>
              <a:buFont typeface="Fraunces ExtraBold"/>
              <a:buNone/>
            </a:pPr>
            <a:r>
              <a:rPr lang="en-US" sz="3300" b="1" i="0" u="none" strike="noStrike" cap="none">
                <a:solidFill>
                  <a:srgbClr val="3B4540"/>
                </a:solidFill>
                <a:latin typeface="Fraunces ExtraBold"/>
                <a:ea typeface="Fraunces ExtraBold"/>
                <a:cs typeface="Fraunces ExtraBold"/>
                <a:sym typeface="Fraunces ExtraBold"/>
              </a:rPr>
              <a:t>Soalan Refleksi</a:t>
            </a:r>
            <a:endParaRPr sz="3300" b="0" i="0" u="none" strike="noStrike" cap="none"/>
          </a:p>
        </p:txBody>
      </p:sp>
      <p:pic>
        <p:nvPicPr>
          <p:cNvPr id="546" name="Google Shape;546;p23" descr="preencoded.png"/>
          <p:cNvPicPr preferRelativeResize="0"/>
          <p:nvPr/>
        </p:nvPicPr>
        <p:blipFill rotWithShape="1">
          <a:blip r:embed="rId3">
            <a:alphaModFix/>
          </a:blip>
          <a:srcRect/>
          <a:stretch/>
        </p:blipFill>
        <p:spPr>
          <a:xfrm>
            <a:off x="793790" y="1587937"/>
            <a:ext cx="850583" cy="1975128"/>
          </a:xfrm>
          <a:prstGeom prst="rect">
            <a:avLst/>
          </a:prstGeom>
          <a:noFill/>
          <a:ln>
            <a:noFill/>
          </a:ln>
        </p:spPr>
      </p:pic>
      <p:sp>
        <p:nvSpPr>
          <p:cNvPr id="547" name="Google Shape;547;p23"/>
          <p:cNvSpPr/>
          <p:nvPr/>
        </p:nvSpPr>
        <p:spPr>
          <a:xfrm>
            <a:off x="1899523" y="1757958"/>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Aspek Emosi</a:t>
            </a:r>
            <a:endParaRPr sz="1650" b="0" i="0" u="none" strike="noStrike" cap="none"/>
          </a:p>
        </p:txBody>
      </p:sp>
      <p:sp>
        <p:nvSpPr>
          <p:cNvPr id="548" name="Google Shape;548;p23"/>
          <p:cNvSpPr/>
          <p:nvPr/>
        </p:nvSpPr>
        <p:spPr>
          <a:xfrm>
            <a:off x="1899523" y="2125742"/>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Bagaimana perasaan lelaki yang tangannya cacat sebelum bertemu Yesus?</a:t>
            </a:r>
            <a:endParaRPr sz="1300" b="0" i="0" u="none" strike="noStrike" cap="none"/>
          </a:p>
        </p:txBody>
      </p:sp>
      <p:sp>
        <p:nvSpPr>
          <p:cNvPr id="549" name="Google Shape;549;p23"/>
          <p:cNvSpPr/>
          <p:nvPr/>
        </p:nvSpPr>
        <p:spPr>
          <a:xfrm>
            <a:off x="1899523" y="2457450"/>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Apakah perasaannya semasa Yesus menyuruhnya berdiri di hadapan semua orang?</a:t>
            </a:r>
            <a:endParaRPr sz="1300" b="0" i="0" u="none" strike="noStrike" cap="none"/>
          </a:p>
        </p:txBody>
      </p:sp>
      <p:sp>
        <p:nvSpPr>
          <p:cNvPr id="550" name="Google Shape;550;p23"/>
          <p:cNvSpPr/>
          <p:nvPr/>
        </p:nvSpPr>
        <p:spPr>
          <a:xfrm>
            <a:off x="1899523" y="2789158"/>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Bayangkan kegembiraannya setelah disembuhkan. Bagaimana perasaannya?</a:t>
            </a:r>
            <a:endParaRPr sz="1300" b="0" i="0" u="none" strike="noStrike" cap="none"/>
          </a:p>
        </p:txBody>
      </p:sp>
      <p:sp>
        <p:nvSpPr>
          <p:cNvPr id="551" name="Google Shape;551;p23"/>
          <p:cNvSpPr/>
          <p:nvPr/>
        </p:nvSpPr>
        <p:spPr>
          <a:xfrm>
            <a:off x="1899523" y="3120866"/>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Jika anda adalah salah seorang ahli Taurat, apakah yang mungkin anda rasakan?</a:t>
            </a:r>
            <a:endParaRPr sz="1300" b="0" i="0" u="none" strike="noStrike" cap="none"/>
          </a:p>
        </p:txBody>
      </p:sp>
      <p:pic>
        <p:nvPicPr>
          <p:cNvPr id="552" name="Google Shape;552;p23" descr="preencoded.png"/>
          <p:cNvPicPr preferRelativeResize="0"/>
          <p:nvPr/>
        </p:nvPicPr>
        <p:blipFill rotWithShape="1">
          <a:blip r:embed="rId4">
            <a:alphaModFix/>
          </a:blip>
          <a:srcRect/>
          <a:stretch/>
        </p:blipFill>
        <p:spPr>
          <a:xfrm>
            <a:off x="793790" y="3563064"/>
            <a:ext cx="850583" cy="1975128"/>
          </a:xfrm>
          <a:prstGeom prst="rect">
            <a:avLst/>
          </a:prstGeom>
          <a:noFill/>
          <a:ln>
            <a:noFill/>
          </a:ln>
        </p:spPr>
      </p:pic>
      <p:sp>
        <p:nvSpPr>
          <p:cNvPr id="553" name="Google Shape;553;p23"/>
          <p:cNvSpPr/>
          <p:nvPr/>
        </p:nvSpPr>
        <p:spPr>
          <a:xfrm>
            <a:off x="1899523" y="3733086"/>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Aspek Keputusan</a:t>
            </a:r>
            <a:endParaRPr sz="1650" b="0" i="0" u="none" strike="noStrike" cap="none"/>
          </a:p>
        </p:txBody>
      </p:sp>
      <p:sp>
        <p:nvSpPr>
          <p:cNvPr id="554" name="Google Shape;554;p23"/>
          <p:cNvSpPr/>
          <p:nvPr/>
        </p:nvSpPr>
        <p:spPr>
          <a:xfrm>
            <a:off x="1899523" y="4100870"/>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Mengapa Yesus memilih untuk menyembuhkan pada Hari Sabat di hadapan orang ramai?</a:t>
            </a:r>
            <a:endParaRPr sz="1300" b="0" i="0" u="none" strike="noStrike" cap="none"/>
          </a:p>
        </p:txBody>
      </p:sp>
      <p:sp>
        <p:nvSpPr>
          <p:cNvPr id="555" name="Google Shape;555;p23"/>
          <p:cNvSpPr/>
          <p:nvPr/>
        </p:nvSpPr>
        <p:spPr>
          <a:xfrm>
            <a:off x="1899523" y="4432578"/>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Jika anda berada di tempat Yesus, adakah anda akan membuat keputusan yang sama?</a:t>
            </a:r>
            <a:endParaRPr sz="1300" b="0" i="0" u="none" strike="noStrike" cap="none"/>
          </a:p>
        </p:txBody>
      </p:sp>
      <p:sp>
        <p:nvSpPr>
          <p:cNvPr id="556" name="Google Shape;556;p23"/>
          <p:cNvSpPr/>
          <p:nvPr/>
        </p:nvSpPr>
        <p:spPr>
          <a:xfrm>
            <a:off x="1899523" y="4764286"/>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Apakah yang perlu dipertimbangkan bila membuat keputusan yang mungkin ditentang?</a:t>
            </a:r>
            <a:endParaRPr sz="1300" b="0" i="0" u="none" strike="noStrike" cap="none"/>
          </a:p>
        </p:txBody>
      </p:sp>
      <p:sp>
        <p:nvSpPr>
          <p:cNvPr id="557" name="Google Shape;557;p23"/>
          <p:cNvSpPr/>
          <p:nvPr/>
        </p:nvSpPr>
        <p:spPr>
          <a:xfrm>
            <a:off x="1899523" y="5095994"/>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Dalam situasi apa anda perlu memilih antara mengikut peraturan atau berbuat baik?</a:t>
            </a:r>
            <a:endParaRPr sz="1300" b="0" i="0" u="none" strike="noStrike" cap="none"/>
          </a:p>
        </p:txBody>
      </p:sp>
      <p:pic>
        <p:nvPicPr>
          <p:cNvPr id="558" name="Google Shape;558;p23" descr="preencoded.png"/>
          <p:cNvPicPr preferRelativeResize="0"/>
          <p:nvPr/>
        </p:nvPicPr>
        <p:blipFill rotWithShape="1">
          <a:blip r:embed="rId5">
            <a:alphaModFix/>
          </a:blip>
          <a:srcRect/>
          <a:stretch/>
        </p:blipFill>
        <p:spPr>
          <a:xfrm>
            <a:off x="793790" y="5538192"/>
            <a:ext cx="850583" cy="1975128"/>
          </a:xfrm>
          <a:prstGeom prst="rect">
            <a:avLst/>
          </a:prstGeom>
          <a:noFill/>
          <a:ln>
            <a:noFill/>
          </a:ln>
        </p:spPr>
      </p:pic>
      <p:sp>
        <p:nvSpPr>
          <p:cNvPr id="559" name="Google Shape;559;p23"/>
          <p:cNvSpPr/>
          <p:nvPr/>
        </p:nvSpPr>
        <p:spPr>
          <a:xfrm>
            <a:off x="1899523" y="5708213"/>
            <a:ext cx="2126456" cy="265747"/>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405449"/>
              </a:buClr>
              <a:buSzPts val="1650"/>
              <a:buFont typeface="Fraunces ExtraBold"/>
              <a:buNone/>
            </a:pPr>
            <a:r>
              <a:rPr lang="en-US" sz="1650" b="1" i="0" u="none" strike="noStrike" cap="none">
                <a:solidFill>
                  <a:srgbClr val="405449"/>
                </a:solidFill>
                <a:latin typeface="Fraunces ExtraBold"/>
                <a:ea typeface="Fraunces ExtraBold"/>
                <a:cs typeface="Fraunces ExtraBold"/>
                <a:sym typeface="Fraunces ExtraBold"/>
              </a:rPr>
              <a:t>Aspek Aplikasi</a:t>
            </a:r>
            <a:endParaRPr sz="1650" b="0" i="0" u="none" strike="noStrike" cap="none"/>
          </a:p>
        </p:txBody>
      </p:sp>
      <p:sp>
        <p:nvSpPr>
          <p:cNvPr id="560" name="Google Shape;560;p23"/>
          <p:cNvSpPr/>
          <p:nvPr/>
        </p:nvSpPr>
        <p:spPr>
          <a:xfrm>
            <a:off x="1899523" y="6075998"/>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Siapakah orang "cacat tangan" dalam hidup anda yang memerlukan pertolongan?</a:t>
            </a:r>
            <a:endParaRPr sz="1300" b="0" i="0" u="none" strike="noStrike" cap="none"/>
          </a:p>
        </p:txBody>
      </p:sp>
      <p:sp>
        <p:nvSpPr>
          <p:cNvPr id="561" name="Google Shape;561;p23"/>
          <p:cNvSpPr/>
          <p:nvPr/>
        </p:nvSpPr>
        <p:spPr>
          <a:xfrm>
            <a:off x="1899523" y="6407706"/>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Apakah "Hari Sabat" dalam hidup anda - peraturan atau tradisi yang kadangkala menghalang berbuat baik?</a:t>
            </a:r>
            <a:endParaRPr sz="1300" b="0" i="0" u="none" strike="noStrike" cap="none"/>
          </a:p>
        </p:txBody>
      </p:sp>
      <p:sp>
        <p:nvSpPr>
          <p:cNvPr id="562" name="Google Shape;562;p23"/>
          <p:cNvSpPr/>
          <p:nvPr/>
        </p:nvSpPr>
        <p:spPr>
          <a:xfrm>
            <a:off x="1899523" y="6739414"/>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Bagaimana anda boleh menunjukkan belas kasihan seperti Yesus dalam situasi anda sendiri?</a:t>
            </a:r>
            <a:endParaRPr sz="1300" b="0" i="0" u="none" strike="noStrike" cap="none"/>
          </a:p>
        </p:txBody>
      </p:sp>
      <p:sp>
        <p:nvSpPr>
          <p:cNvPr id="563" name="Google Shape;563;p23"/>
          <p:cNvSpPr/>
          <p:nvPr/>
        </p:nvSpPr>
        <p:spPr>
          <a:xfrm>
            <a:off x="1899523" y="7071122"/>
            <a:ext cx="11937087" cy="2721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405449"/>
              </a:buClr>
              <a:buSzPts val="1300"/>
              <a:buFont typeface="Nobile"/>
              <a:buChar char="•"/>
            </a:pPr>
            <a:r>
              <a:rPr lang="en-US" sz="1300" b="0" i="0" u="none" strike="noStrike" cap="none">
                <a:solidFill>
                  <a:srgbClr val="405449"/>
                </a:solidFill>
                <a:latin typeface="Nobile"/>
                <a:ea typeface="Nobile"/>
                <a:cs typeface="Nobile"/>
                <a:sym typeface="Nobile"/>
              </a:rPr>
              <a:t>Apakah cabaran yang mungkin anda hadapi bila cuba bertindak seperti Yesus?</a:t>
            </a:r>
            <a:endParaRPr sz="1300" b="0" i="0" u="none" strike="noStrike" cap="non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24"/>
          <p:cNvSpPr/>
          <p:nvPr/>
        </p:nvSpPr>
        <p:spPr>
          <a:xfrm>
            <a:off x="793790" y="740212"/>
            <a:ext cx="4536519" cy="566976"/>
          </a:xfrm>
          <a:prstGeom prst="rect">
            <a:avLst/>
          </a:prstGeom>
          <a:noFill/>
          <a:ln>
            <a:noFill/>
          </a:ln>
        </p:spPr>
        <p:txBody>
          <a:bodyPr spcFirstLastPara="1" wrap="square" lIns="0" tIns="0" rIns="0" bIns="0" anchor="t" anchorCtr="0">
            <a:noAutofit/>
          </a:bodyPr>
          <a:lstStyle/>
          <a:p>
            <a:pPr marL="0" marR="0" lvl="0" indent="0" algn="l" rtl="0">
              <a:lnSpc>
                <a:spcPct val="125352"/>
              </a:lnSpc>
              <a:spcBef>
                <a:spcPts val="0"/>
              </a:spcBef>
              <a:spcAft>
                <a:spcPts val="0"/>
              </a:spcAft>
              <a:buClr>
                <a:srgbClr val="3B4540"/>
              </a:buClr>
              <a:buSzPts val="3550"/>
              <a:buFont typeface="Fraunces ExtraBold"/>
              <a:buNone/>
            </a:pPr>
            <a:r>
              <a:rPr lang="en-US" sz="3550" b="1" i="0" u="none" strike="noStrike" cap="none">
                <a:solidFill>
                  <a:srgbClr val="3B4540"/>
                </a:solidFill>
                <a:latin typeface="Fraunces ExtraBold"/>
                <a:ea typeface="Fraunces ExtraBold"/>
                <a:cs typeface="Fraunces ExtraBold"/>
                <a:sym typeface="Fraunces ExtraBold"/>
              </a:rPr>
              <a:t>Penutup &amp; Iktibar</a:t>
            </a:r>
            <a:endParaRPr sz="3550" b="0" i="0" u="none" strike="noStrike" cap="none"/>
          </a:p>
        </p:txBody>
      </p:sp>
      <p:sp>
        <p:nvSpPr>
          <p:cNvPr id="570" name="Google Shape;570;p24"/>
          <p:cNvSpPr/>
          <p:nvPr/>
        </p:nvSpPr>
        <p:spPr>
          <a:xfrm>
            <a:off x="793790" y="1670090"/>
            <a:ext cx="1630323" cy="1045488"/>
          </a:xfrm>
          <a:prstGeom prst="roundRect">
            <a:avLst>
              <a:gd name="adj" fmla="val 1562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1" name="Google Shape;571;p24" descr="preencoded.png"/>
          <p:cNvPicPr preferRelativeResize="0"/>
          <p:nvPr/>
        </p:nvPicPr>
        <p:blipFill rotWithShape="1">
          <a:blip r:embed="rId3">
            <a:alphaModFix/>
          </a:blip>
          <a:srcRect/>
          <a:stretch/>
        </p:blipFill>
        <p:spPr>
          <a:xfrm>
            <a:off x="1481376" y="2033349"/>
            <a:ext cx="255151" cy="318968"/>
          </a:xfrm>
          <a:prstGeom prst="rect">
            <a:avLst/>
          </a:prstGeom>
          <a:noFill/>
          <a:ln>
            <a:noFill/>
          </a:ln>
        </p:spPr>
      </p:pic>
      <p:sp>
        <p:nvSpPr>
          <p:cNvPr id="572" name="Google Shape;572;p24"/>
          <p:cNvSpPr/>
          <p:nvPr/>
        </p:nvSpPr>
        <p:spPr>
          <a:xfrm>
            <a:off x="2605564" y="1851541"/>
            <a:ext cx="2493288" cy="283488"/>
          </a:xfrm>
          <a:prstGeom prst="rect">
            <a:avLst/>
          </a:prstGeom>
          <a:noFill/>
          <a:ln>
            <a:noFill/>
          </a:ln>
        </p:spPr>
        <p:txBody>
          <a:bodyPr spcFirstLastPara="1" wrap="square" lIns="0" tIns="0" rIns="0" bIns="0" anchor="t" anchorCtr="0">
            <a:noAutofit/>
          </a:bodyPr>
          <a:lstStyle/>
          <a:p>
            <a:pPr marL="0" marR="0" lvl="0" indent="0" algn="l" rtl="0">
              <a:lnSpc>
                <a:spcPct val="125714"/>
              </a:lnSpc>
              <a:spcBef>
                <a:spcPts val="0"/>
              </a:spcBef>
              <a:spcAft>
                <a:spcPts val="0"/>
              </a:spcAft>
              <a:buClr>
                <a:srgbClr val="405449"/>
              </a:buClr>
              <a:buSzPts val="1750"/>
              <a:buFont typeface="Fraunces ExtraBold"/>
              <a:buNone/>
            </a:pPr>
            <a:r>
              <a:rPr lang="en-US" sz="1750" b="1" i="0" u="none" strike="noStrike" cap="none">
                <a:solidFill>
                  <a:srgbClr val="405449"/>
                </a:solidFill>
                <a:latin typeface="Fraunces ExtraBold"/>
                <a:ea typeface="Fraunces ExtraBold"/>
                <a:cs typeface="Fraunces ExtraBold"/>
                <a:sym typeface="Fraunces ExtraBold"/>
              </a:rPr>
              <a:t>Kasih yang Bertindak</a:t>
            </a:r>
            <a:endParaRPr sz="1750" b="0" i="0" u="none" strike="noStrike" cap="none"/>
          </a:p>
        </p:txBody>
      </p:sp>
      <p:sp>
        <p:nvSpPr>
          <p:cNvPr id="573" name="Google Shape;573;p24"/>
          <p:cNvSpPr/>
          <p:nvPr/>
        </p:nvSpPr>
        <p:spPr>
          <a:xfrm>
            <a:off x="2605564" y="2243852"/>
            <a:ext cx="5297567" cy="290274"/>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a:solidFill>
                  <a:srgbClr val="405449"/>
                </a:solidFill>
                <a:latin typeface="Nobile"/>
                <a:ea typeface="Nobile"/>
                <a:cs typeface="Nobile"/>
                <a:sym typeface="Nobile"/>
              </a:rPr>
              <a:t>Kasih Kristian bukan sekadar perasaan tetapi tindakan nyata</a:t>
            </a:r>
            <a:endParaRPr sz="1400" b="0" i="0" u="none" strike="noStrike" cap="none"/>
          </a:p>
        </p:txBody>
      </p:sp>
      <p:sp>
        <p:nvSpPr>
          <p:cNvPr id="574" name="Google Shape;574;p24"/>
          <p:cNvSpPr/>
          <p:nvPr/>
        </p:nvSpPr>
        <p:spPr>
          <a:xfrm>
            <a:off x="2514838" y="2706053"/>
            <a:ext cx="11231047" cy="11430"/>
          </a:xfrm>
          <a:prstGeom prst="roundRect">
            <a:avLst>
              <a:gd name="adj" fmla="val 14288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4"/>
          <p:cNvSpPr/>
          <p:nvPr/>
        </p:nvSpPr>
        <p:spPr>
          <a:xfrm>
            <a:off x="793790" y="2806303"/>
            <a:ext cx="3260646" cy="1045488"/>
          </a:xfrm>
          <a:prstGeom prst="roundRect">
            <a:avLst>
              <a:gd name="adj" fmla="val 1562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6" name="Google Shape;576;p24" descr="preencoded.png"/>
          <p:cNvPicPr preferRelativeResize="0"/>
          <p:nvPr/>
        </p:nvPicPr>
        <p:blipFill rotWithShape="1">
          <a:blip r:embed="rId4">
            <a:alphaModFix/>
          </a:blip>
          <a:srcRect/>
          <a:stretch/>
        </p:blipFill>
        <p:spPr>
          <a:xfrm>
            <a:off x="2296478" y="3169563"/>
            <a:ext cx="255151" cy="318968"/>
          </a:xfrm>
          <a:prstGeom prst="rect">
            <a:avLst/>
          </a:prstGeom>
          <a:noFill/>
          <a:ln>
            <a:noFill/>
          </a:ln>
        </p:spPr>
      </p:pic>
      <p:sp>
        <p:nvSpPr>
          <p:cNvPr id="577" name="Google Shape;577;p24"/>
          <p:cNvSpPr/>
          <p:nvPr/>
        </p:nvSpPr>
        <p:spPr>
          <a:xfrm>
            <a:off x="4235887" y="2987754"/>
            <a:ext cx="3302556" cy="283488"/>
          </a:xfrm>
          <a:prstGeom prst="rect">
            <a:avLst/>
          </a:prstGeom>
          <a:noFill/>
          <a:ln>
            <a:noFill/>
          </a:ln>
        </p:spPr>
        <p:txBody>
          <a:bodyPr spcFirstLastPara="1" wrap="square" lIns="0" tIns="0" rIns="0" bIns="0" anchor="t" anchorCtr="0">
            <a:noAutofit/>
          </a:bodyPr>
          <a:lstStyle/>
          <a:p>
            <a:pPr marL="0" marR="0" lvl="0" indent="0" algn="l" rtl="0">
              <a:lnSpc>
                <a:spcPct val="125714"/>
              </a:lnSpc>
              <a:spcBef>
                <a:spcPts val="0"/>
              </a:spcBef>
              <a:spcAft>
                <a:spcPts val="0"/>
              </a:spcAft>
              <a:buClr>
                <a:srgbClr val="405449"/>
              </a:buClr>
              <a:buSzPts val="1750"/>
              <a:buFont typeface="Fraunces ExtraBold"/>
              <a:buNone/>
            </a:pPr>
            <a:r>
              <a:rPr lang="en-US" sz="1750" b="1" i="0" u="none" strike="noStrike" cap="none">
                <a:solidFill>
                  <a:srgbClr val="405449"/>
                </a:solidFill>
                <a:latin typeface="Fraunces ExtraBold"/>
                <a:ea typeface="Fraunces ExtraBold"/>
                <a:cs typeface="Fraunces ExtraBold"/>
                <a:sym typeface="Fraunces ExtraBold"/>
              </a:rPr>
              <a:t>Keberanian Menentang Arus</a:t>
            </a:r>
            <a:endParaRPr sz="1750" b="0" i="0" u="none" strike="noStrike" cap="none"/>
          </a:p>
        </p:txBody>
      </p:sp>
      <p:sp>
        <p:nvSpPr>
          <p:cNvPr id="578" name="Google Shape;578;p24"/>
          <p:cNvSpPr/>
          <p:nvPr/>
        </p:nvSpPr>
        <p:spPr>
          <a:xfrm>
            <a:off x="4235876" y="3380075"/>
            <a:ext cx="9237600" cy="290400"/>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a:solidFill>
                  <a:srgbClr val="405449"/>
                </a:solidFill>
                <a:latin typeface="Nobile"/>
                <a:ea typeface="Nobile"/>
                <a:cs typeface="Nobile"/>
                <a:sym typeface="Nobile"/>
              </a:rPr>
              <a:t>Kadangkala kebenaran memerlukan kita melawan norma sosial</a:t>
            </a:r>
            <a:r>
              <a:rPr lang="en-US">
                <a:solidFill>
                  <a:srgbClr val="405449"/>
                </a:solidFill>
                <a:latin typeface="Nobile"/>
                <a:ea typeface="Nobile"/>
                <a:cs typeface="Nobile"/>
                <a:sym typeface="Nobile"/>
              </a:rPr>
              <a:t> yang tidak berperikemanusiaan</a:t>
            </a:r>
            <a:endParaRPr sz="1400" b="0" i="0" u="none" strike="noStrike" cap="none"/>
          </a:p>
        </p:txBody>
      </p:sp>
      <p:sp>
        <p:nvSpPr>
          <p:cNvPr id="579" name="Google Shape;579;p24"/>
          <p:cNvSpPr/>
          <p:nvPr/>
        </p:nvSpPr>
        <p:spPr>
          <a:xfrm>
            <a:off x="4145161" y="3842266"/>
            <a:ext cx="9600724" cy="11430"/>
          </a:xfrm>
          <a:prstGeom prst="roundRect">
            <a:avLst>
              <a:gd name="adj" fmla="val 14288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4"/>
          <p:cNvSpPr/>
          <p:nvPr/>
        </p:nvSpPr>
        <p:spPr>
          <a:xfrm>
            <a:off x="793790" y="3942517"/>
            <a:ext cx="4890968" cy="1045488"/>
          </a:xfrm>
          <a:prstGeom prst="roundRect">
            <a:avLst>
              <a:gd name="adj" fmla="val 15621"/>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1" name="Google Shape;581;p24" descr="preencoded.png"/>
          <p:cNvPicPr preferRelativeResize="0"/>
          <p:nvPr/>
        </p:nvPicPr>
        <p:blipFill rotWithShape="1">
          <a:blip r:embed="rId5">
            <a:alphaModFix/>
          </a:blip>
          <a:srcRect/>
          <a:stretch/>
        </p:blipFill>
        <p:spPr>
          <a:xfrm>
            <a:off x="3111698" y="4305776"/>
            <a:ext cx="255151" cy="318968"/>
          </a:xfrm>
          <a:prstGeom prst="rect">
            <a:avLst/>
          </a:prstGeom>
          <a:noFill/>
          <a:ln>
            <a:noFill/>
          </a:ln>
        </p:spPr>
      </p:pic>
      <p:sp>
        <p:nvSpPr>
          <p:cNvPr id="582" name="Google Shape;582;p24"/>
          <p:cNvSpPr/>
          <p:nvPr/>
        </p:nvSpPr>
        <p:spPr>
          <a:xfrm>
            <a:off x="5866209" y="4123968"/>
            <a:ext cx="2702243" cy="283488"/>
          </a:xfrm>
          <a:prstGeom prst="rect">
            <a:avLst/>
          </a:prstGeom>
          <a:noFill/>
          <a:ln>
            <a:noFill/>
          </a:ln>
        </p:spPr>
        <p:txBody>
          <a:bodyPr spcFirstLastPara="1" wrap="square" lIns="0" tIns="0" rIns="0" bIns="0" anchor="t" anchorCtr="0">
            <a:noAutofit/>
          </a:bodyPr>
          <a:lstStyle/>
          <a:p>
            <a:pPr marL="0" marR="0" lvl="0" indent="0" algn="l" rtl="0">
              <a:lnSpc>
                <a:spcPct val="125714"/>
              </a:lnSpc>
              <a:spcBef>
                <a:spcPts val="0"/>
              </a:spcBef>
              <a:spcAft>
                <a:spcPts val="0"/>
              </a:spcAft>
              <a:buClr>
                <a:srgbClr val="405449"/>
              </a:buClr>
              <a:buSzPts val="1750"/>
              <a:buFont typeface="Fraunces ExtraBold"/>
              <a:buNone/>
            </a:pPr>
            <a:r>
              <a:rPr lang="en-US" sz="1750" b="1" i="0" u="none" strike="noStrike" cap="none">
                <a:solidFill>
                  <a:srgbClr val="405449"/>
                </a:solidFill>
                <a:latin typeface="Fraunces ExtraBold"/>
                <a:ea typeface="Fraunces ExtraBold"/>
                <a:cs typeface="Fraunces ExtraBold"/>
                <a:sym typeface="Fraunces ExtraBold"/>
              </a:rPr>
              <a:t>Empati yang Mendalam</a:t>
            </a:r>
            <a:endParaRPr sz="1750" b="0" i="0" u="none" strike="noStrike" cap="none"/>
          </a:p>
        </p:txBody>
      </p:sp>
      <p:sp>
        <p:nvSpPr>
          <p:cNvPr id="583" name="Google Shape;583;p24"/>
          <p:cNvSpPr/>
          <p:nvPr/>
        </p:nvSpPr>
        <p:spPr>
          <a:xfrm>
            <a:off x="5866209" y="4516279"/>
            <a:ext cx="5664756" cy="290274"/>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a:solidFill>
                  <a:srgbClr val="405449"/>
                </a:solidFill>
                <a:latin typeface="Nobile"/>
                <a:ea typeface="Nobile"/>
                <a:cs typeface="Nobile"/>
                <a:sym typeface="Nobile"/>
              </a:rPr>
              <a:t>Melihat keperluan orang lain dan bertindak dengan belas kasihan</a:t>
            </a:r>
            <a:endParaRPr sz="1400" b="0" i="0" u="none" strike="noStrike" cap="none"/>
          </a:p>
        </p:txBody>
      </p:sp>
      <p:sp>
        <p:nvSpPr>
          <p:cNvPr id="584" name="Google Shape;584;p24"/>
          <p:cNvSpPr/>
          <p:nvPr/>
        </p:nvSpPr>
        <p:spPr>
          <a:xfrm>
            <a:off x="5775484" y="4978479"/>
            <a:ext cx="7970401" cy="11430"/>
          </a:xfrm>
          <a:prstGeom prst="roundRect">
            <a:avLst>
              <a:gd name="adj" fmla="val 1428840"/>
            </a:avLst>
          </a:prstGeom>
          <a:solidFill>
            <a:srgbClr val="CED9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4"/>
          <p:cNvSpPr/>
          <p:nvPr/>
        </p:nvSpPr>
        <p:spPr>
          <a:xfrm>
            <a:off x="793790" y="5078730"/>
            <a:ext cx="6521410" cy="1335762"/>
          </a:xfrm>
          <a:prstGeom prst="roundRect">
            <a:avLst>
              <a:gd name="adj" fmla="val 12226"/>
            </a:avLst>
          </a:prstGeom>
          <a:solidFill>
            <a:srgbClr val="E8F3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6" name="Google Shape;586;p24" descr="preencoded.png"/>
          <p:cNvPicPr preferRelativeResize="0"/>
          <p:nvPr/>
        </p:nvPicPr>
        <p:blipFill rotWithShape="1">
          <a:blip r:embed="rId6">
            <a:alphaModFix/>
          </a:blip>
          <a:srcRect/>
          <a:stretch/>
        </p:blipFill>
        <p:spPr>
          <a:xfrm>
            <a:off x="3926919" y="5587127"/>
            <a:ext cx="255151" cy="318968"/>
          </a:xfrm>
          <a:prstGeom prst="rect">
            <a:avLst/>
          </a:prstGeom>
          <a:noFill/>
          <a:ln>
            <a:noFill/>
          </a:ln>
        </p:spPr>
      </p:pic>
      <p:sp>
        <p:nvSpPr>
          <p:cNvPr id="587" name="Google Shape;587;p24"/>
          <p:cNvSpPr/>
          <p:nvPr/>
        </p:nvSpPr>
        <p:spPr>
          <a:xfrm>
            <a:off x="7496651" y="5260181"/>
            <a:ext cx="3232190" cy="283488"/>
          </a:xfrm>
          <a:prstGeom prst="rect">
            <a:avLst/>
          </a:prstGeom>
          <a:noFill/>
          <a:ln>
            <a:noFill/>
          </a:ln>
        </p:spPr>
        <p:txBody>
          <a:bodyPr spcFirstLastPara="1" wrap="square" lIns="0" tIns="0" rIns="0" bIns="0" anchor="t" anchorCtr="0">
            <a:noAutofit/>
          </a:bodyPr>
          <a:lstStyle/>
          <a:p>
            <a:pPr marL="0" marR="0" lvl="0" indent="0" algn="l" rtl="0">
              <a:lnSpc>
                <a:spcPct val="125714"/>
              </a:lnSpc>
              <a:spcBef>
                <a:spcPts val="0"/>
              </a:spcBef>
              <a:spcAft>
                <a:spcPts val="0"/>
              </a:spcAft>
              <a:buClr>
                <a:srgbClr val="405449"/>
              </a:buClr>
              <a:buSzPts val="1750"/>
              <a:buFont typeface="Fraunces ExtraBold"/>
              <a:buNone/>
            </a:pPr>
            <a:r>
              <a:rPr lang="en-US" sz="1750" b="1" i="0" u="none" strike="noStrike" cap="none">
                <a:solidFill>
                  <a:srgbClr val="405449"/>
                </a:solidFill>
                <a:latin typeface="Fraunces ExtraBold"/>
                <a:ea typeface="Fraunces ExtraBold"/>
                <a:cs typeface="Fraunces ExtraBold"/>
                <a:sym typeface="Fraunces ExtraBold"/>
              </a:rPr>
              <a:t>Tujuan di Sebalik Peraturan</a:t>
            </a:r>
            <a:endParaRPr sz="1750" b="0" i="0" u="none" strike="noStrike" cap="none"/>
          </a:p>
        </p:txBody>
      </p:sp>
      <p:sp>
        <p:nvSpPr>
          <p:cNvPr id="588" name="Google Shape;588;p24"/>
          <p:cNvSpPr/>
          <p:nvPr/>
        </p:nvSpPr>
        <p:spPr>
          <a:xfrm>
            <a:off x="7496651" y="5652492"/>
            <a:ext cx="6158508" cy="580549"/>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a:solidFill>
                  <a:srgbClr val="405449"/>
                </a:solidFill>
                <a:latin typeface="Nobile"/>
                <a:ea typeface="Nobile"/>
                <a:cs typeface="Nobile"/>
                <a:sym typeface="Nobile"/>
              </a:rPr>
              <a:t>Memahami semangat di sebalik hukum, bukan sekadar patuh membuta tuli</a:t>
            </a:r>
            <a:endParaRPr sz="1400" b="0" i="0" u="none" strike="noStrike" cap="none"/>
          </a:p>
        </p:txBody>
      </p:sp>
      <p:sp>
        <p:nvSpPr>
          <p:cNvPr id="589" name="Google Shape;589;p24"/>
          <p:cNvSpPr/>
          <p:nvPr/>
        </p:nvSpPr>
        <p:spPr>
          <a:xfrm>
            <a:off x="793790" y="6618565"/>
            <a:ext cx="13042821" cy="870823"/>
          </a:xfrm>
          <a:prstGeom prst="rect">
            <a:avLst/>
          </a:prstGeom>
          <a:noFill/>
          <a:ln>
            <a:noFill/>
          </a:ln>
        </p:spPr>
        <p:txBody>
          <a:bodyPr spcFirstLastPara="1" wrap="square" lIns="0" tIns="0" rIns="0" bIns="0" anchor="t" anchorCtr="0">
            <a:noAutofit/>
          </a:bodyPr>
          <a:lstStyle/>
          <a:p>
            <a:pPr marL="0" marR="0" lvl="0" indent="0" algn="l" rtl="0">
              <a:lnSpc>
                <a:spcPct val="160714"/>
              </a:lnSpc>
              <a:spcBef>
                <a:spcPts val="0"/>
              </a:spcBef>
              <a:spcAft>
                <a:spcPts val="0"/>
              </a:spcAft>
              <a:buClr>
                <a:srgbClr val="405449"/>
              </a:buClr>
              <a:buSzPts val="1400"/>
              <a:buFont typeface="Nobile"/>
              <a:buNone/>
            </a:pPr>
            <a:r>
              <a:rPr lang="en-US" sz="1400" b="0" i="0" u="none" strike="noStrike" cap="none">
                <a:solidFill>
                  <a:srgbClr val="405449"/>
                </a:solidFill>
                <a:latin typeface="Nobile"/>
                <a:ea typeface="Nobile"/>
                <a:cs typeface="Nobile"/>
                <a:sym typeface="Nobile"/>
              </a:rPr>
              <a:t>Kisah Yesus menyembuhkan pada Hari Sabat ini mengajar kita tentang keutamaan yang betul dalam kehidupan beragama. Yesus menunjukkan bahawa peraturan agama sepatutnya membawa kepada kasih dan belas kasihan, bukan menghalangnya. Seperti Yesus yang menjadikan keperluan manusia sebagai keutamaan, kita juga harus mencari peluang untuk menunjukkan kasih dan belas kasihan dalam kehidupan kita seharian.</a:t>
            </a:r>
            <a:endParaRPr sz="1400" b="0" i="0" u="none" strike="noStrike" cap="non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25"/>
          <p:cNvSpPr/>
          <p:nvPr/>
        </p:nvSpPr>
        <p:spPr>
          <a:xfrm>
            <a:off x="793790" y="692944"/>
            <a:ext cx="6980396" cy="602456"/>
          </a:xfrm>
          <a:prstGeom prst="rect">
            <a:avLst/>
          </a:prstGeom>
          <a:noFill/>
          <a:ln>
            <a:noFill/>
          </a:ln>
        </p:spPr>
        <p:txBody>
          <a:bodyPr spcFirstLastPara="1" wrap="square" lIns="0" tIns="0" rIns="0" bIns="0" anchor="t" anchorCtr="0">
            <a:noAutofit/>
          </a:bodyPr>
          <a:lstStyle/>
          <a:p>
            <a:pPr marL="0" marR="0" lvl="0" indent="0" algn="l" rtl="0">
              <a:lnSpc>
                <a:spcPct val="125333"/>
              </a:lnSpc>
              <a:spcBef>
                <a:spcPts val="0"/>
              </a:spcBef>
              <a:spcAft>
                <a:spcPts val="0"/>
              </a:spcAft>
              <a:buClr>
                <a:srgbClr val="3B4540"/>
              </a:buClr>
              <a:buSzPts val="3750"/>
              <a:buFont typeface="Fraunces ExtraBold"/>
              <a:buNone/>
            </a:pPr>
            <a:r>
              <a:rPr lang="en-US" sz="3750" b="1" i="0" u="none" strike="noStrike" cap="none">
                <a:solidFill>
                  <a:srgbClr val="3B4540"/>
                </a:solidFill>
                <a:latin typeface="Fraunces ExtraBold"/>
                <a:ea typeface="Fraunces ExtraBold"/>
                <a:cs typeface="Fraunces ExtraBold"/>
                <a:sym typeface="Fraunces ExtraBold"/>
              </a:rPr>
              <a:t>Terima Kasih &amp; Doa Ringkas</a:t>
            </a:r>
            <a:endParaRPr sz="3750" b="0" i="0" u="none" strike="noStrike" cap="none"/>
          </a:p>
        </p:txBody>
      </p:sp>
      <p:sp>
        <p:nvSpPr>
          <p:cNvPr id="596" name="Google Shape;596;p25"/>
          <p:cNvSpPr/>
          <p:nvPr/>
        </p:nvSpPr>
        <p:spPr>
          <a:xfrm>
            <a:off x="2675930" y="2061805"/>
            <a:ext cx="2409944" cy="301228"/>
          </a:xfrm>
          <a:prstGeom prst="rect">
            <a:avLst/>
          </a:prstGeom>
          <a:noFill/>
          <a:ln>
            <a:noFill/>
          </a:ln>
        </p:spPr>
        <p:txBody>
          <a:bodyPr spcFirstLastPara="1" wrap="square" lIns="0" tIns="0" rIns="0" bIns="0" anchor="t" anchorCtr="0">
            <a:noAutofit/>
          </a:bodyPr>
          <a:lstStyle/>
          <a:p>
            <a:pPr marL="0" marR="0" lvl="0" indent="0" algn="r" rtl="0">
              <a:lnSpc>
                <a:spcPct val="127027"/>
              </a:lnSpc>
              <a:spcBef>
                <a:spcPts val="0"/>
              </a:spcBef>
              <a:spcAft>
                <a:spcPts val="0"/>
              </a:spcAft>
              <a:buClr>
                <a:srgbClr val="405449"/>
              </a:buClr>
              <a:buSzPts val="1850"/>
              <a:buFont typeface="Fraunces ExtraBold"/>
              <a:buNone/>
            </a:pPr>
            <a:r>
              <a:rPr lang="en-US" sz="1850" b="1" i="0" u="none" strike="noStrike" cap="none">
                <a:solidFill>
                  <a:srgbClr val="405449"/>
                </a:solidFill>
                <a:latin typeface="Fraunces ExtraBold"/>
                <a:ea typeface="Fraunces ExtraBold"/>
                <a:cs typeface="Fraunces ExtraBold"/>
                <a:sym typeface="Fraunces ExtraBold"/>
              </a:rPr>
              <a:t>Syukur</a:t>
            </a:r>
            <a:endParaRPr sz="1850" b="0" i="0" u="none" strike="noStrike" cap="none"/>
          </a:p>
        </p:txBody>
      </p:sp>
      <p:sp>
        <p:nvSpPr>
          <p:cNvPr id="597" name="Google Shape;597;p25"/>
          <p:cNvSpPr/>
          <p:nvPr/>
        </p:nvSpPr>
        <p:spPr>
          <a:xfrm>
            <a:off x="793790" y="2478643"/>
            <a:ext cx="4292084" cy="616744"/>
          </a:xfrm>
          <a:prstGeom prst="rect">
            <a:avLst/>
          </a:prstGeom>
          <a:noFill/>
          <a:ln>
            <a:noFill/>
          </a:ln>
        </p:spPr>
        <p:txBody>
          <a:bodyPr spcFirstLastPara="1" wrap="square" lIns="0" tIns="0" rIns="0" bIns="0" anchor="t" anchorCtr="0">
            <a:noAutofit/>
          </a:bodyPr>
          <a:lstStyle/>
          <a:p>
            <a:pPr marL="0" marR="0" lvl="0" indent="0" algn="r" rtl="0">
              <a:lnSpc>
                <a:spcPct val="160000"/>
              </a:lnSpc>
              <a:spcBef>
                <a:spcPts val="0"/>
              </a:spcBef>
              <a:spcAft>
                <a:spcPts val="0"/>
              </a:spcAft>
              <a:buClr>
                <a:srgbClr val="405449"/>
              </a:buClr>
              <a:buSzPts val="1500"/>
              <a:buFont typeface="Nobile"/>
              <a:buNone/>
            </a:pPr>
            <a:r>
              <a:rPr lang="en-US" sz="1500" b="0" i="0" u="none" strike="noStrike" cap="none">
                <a:solidFill>
                  <a:srgbClr val="405449"/>
                </a:solidFill>
                <a:latin typeface="Nobile"/>
                <a:ea typeface="Nobile"/>
                <a:cs typeface="Nobile"/>
                <a:sym typeface="Nobile"/>
              </a:rPr>
              <a:t>Terima kasih Tuhan kerana mengajar kami melalui firman-Mu</a:t>
            </a:r>
            <a:endParaRPr sz="1500" b="0" i="0" u="none" strike="noStrike" cap="none"/>
          </a:p>
        </p:txBody>
      </p:sp>
      <p:pic>
        <p:nvPicPr>
          <p:cNvPr id="598" name="Google Shape;598;p25" descr="preencoded.png"/>
          <p:cNvPicPr preferRelativeResize="0"/>
          <p:nvPr/>
        </p:nvPicPr>
        <p:blipFill rotWithShape="1">
          <a:blip r:embed="rId3">
            <a:alphaModFix/>
          </a:blip>
          <a:srcRect/>
          <a:stretch/>
        </p:blipFill>
        <p:spPr>
          <a:xfrm>
            <a:off x="5375077" y="1680924"/>
            <a:ext cx="3880128" cy="3880128"/>
          </a:xfrm>
          <a:prstGeom prst="rect">
            <a:avLst/>
          </a:prstGeom>
          <a:noFill/>
          <a:ln>
            <a:noFill/>
          </a:ln>
        </p:spPr>
      </p:pic>
      <p:sp>
        <p:nvSpPr>
          <p:cNvPr id="599" name="Google Shape;599;p25"/>
          <p:cNvSpPr/>
          <p:nvPr/>
        </p:nvSpPr>
        <p:spPr>
          <a:xfrm>
            <a:off x="6389965" y="2329577"/>
            <a:ext cx="288369" cy="36052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2250"/>
              <a:buFont typeface="Fraunces ExtraBold"/>
              <a:buNone/>
            </a:pPr>
            <a:r>
              <a:rPr lang="en-US" sz="2250" b="1" i="0" u="none" strike="noStrike" cap="none">
                <a:solidFill>
                  <a:srgbClr val="405449"/>
                </a:solidFill>
                <a:latin typeface="Fraunces ExtraBold"/>
                <a:ea typeface="Fraunces ExtraBold"/>
                <a:cs typeface="Fraunces ExtraBold"/>
                <a:sym typeface="Fraunces ExtraBold"/>
              </a:rPr>
              <a:t>1</a:t>
            </a:r>
            <a:endParaRPr sz="2250" b="0" i="0" u="none" strike="noStrike" cap="none"/>
          </a:p>
        </p:txBody>
      </p:sp>
      <p:sp>
        <p:nvSpPr>
          <p:cNvPr id="600" name="Google Shape;600;p25"/>
          <p:cNvSpPr/>
          <p:nvPr/>
        </p:nvSpPr>
        <p:spPr>
          <a:xfrm>
            <a:off x="9544407" y="2061805"/>
            <a:ext cx="2409944" cy="301228"/>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405449"/>
              </a:buClr>
              <a:buSzPts val="1850"/>
              <a:buFont typeface="Fraunces ExtraBold"/>
              <a:buNone/>
            </a:pPr>
            <a:r>
              <a:rPr lang="en-US" sz="1850" b="1" i="0" u="none" strike="noStrike" cap="none">
                <a:solidFill>
                  <a:srgbClr val="405449"/>
                </a:solidFill>
                <a:latin typeface="Fraunces ExtraBold"/>
                <a:ea typeface="Fraunces ExtraBold"/>
                <a:cs typeface="Fraunces ExtraBold"/>
                <a:sym typeface="Fraunces ExtraBold"/>
              </a:rPr>
              <a:t>Kebijaksanaan</a:t>
            </a:r>
            <a:endParaRPr sz="1850" b="0" i="0" u="none" strike="noStrike" cap="none"/>
          </a:p>
        </p:txBody>
      </p:sp>
      <p:sp>
        <p:nvSpPr>
          <p:cNvPr id="601" name="Google Shape;601;p25"/>
          <p:cNvSpPr/>
          <p:nvPr/>
        </p:nvSpPr>
        <p:spPr>
          <a:xfrm>
            <a:off x="9544407" y="2478643"/>
            <a:ext cx="4292203" cy="61674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500"/>
              <a:buFont typeface="Nobile"/>
              <a:buNone/>
            </a:pPr>
            <a:r>
              <a:rPr lang="en-US" sz="1500" b="0" i="0" u="none" strike="noStrike" cap="none">
                <a:solidFill>
                  <a:srgbClr val="405449"/>
                </a:solidFill>
                <a:latin typeface="Nobile"/>
                <a:ea typeface="Nobile"/>
                <a:cs typeface="Nobile"/>
                <a:sym typeface="Nobile"/>
              </a:rPr>
              <a:t>Beri kami pengertian untuk menerapkan pengajaran ini</a:t>
            </a:r>
            <a:endParaRPr sz="1500" b="0" i="0" u="none" strike="noStrike" cap="none"/>
          </a:p>
        </p:txBody>
      </p:sp>
      <p:pic>
        <p:nvPicPr>
          <p:cNvPr id="602" name="Google Shape;602;p25" descr="preencoded.png"/>
          <p:cNvPicPr preferRelativeResize="0"/>
          <p:nvPr/>
        </p:nvPicPr>
        <p:blipFill rotWithShape="1">
          <a:blip r:embed="rId4">
            <a:alphaModFix/>
          </a:blip>
          <a:srcRect/>
          <a:stretch/>
        </p:blipFill>
        <p:spPr>
          <a:xfrm>
            <a:off x="5375077" y="1680924"/>
            <a:ext cx="3880128" cy="3880128"/>
          </a:xfrm>
          <a:prstGeom prst="rect">
            <a:avLst/>
          </a:prstGeom>
          <a:noFill/>
          <a:ln>
            <a:noFill/>
          </a:ln>
        </p:spPr>
      </p:pic>
      <p:sp>
        <p:nvSpPr>
          <p:cNvPr id="603" name="Google Shape;603;p25"/>
          <p:cNvSpPr/>
          <p:nvPr/>
        </p:nvSpPr>
        <p:spPr>
          <a:xfrm>
            <a:off x="8281987" y="2659737"/>
            <a:ext cx="288369" cy="36052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2250"/>
              <a:buFont typeface="Fraunces ExtraBold"/>
              <a:buNone/>
            </a:pPr>
            <a:r>
              <a:rPr lang="en-US" sz="2250" b="1" i="0" u="none" strike="noStrike" cap="none">
                <a:solidFill>
                  <a:srgbClr val="405449"/>
                </a:solidFill>
                <a:latin typeface="Fraunces ExtraBold"/>
                <a:ea typeface="Fraunces ExtraBold"/>
                <a:cs typeface="Fraunces ExtraBold"/>
                <a:sym typeface="Fraunces ExtraBold"/>
              </a:rPr>
              <a:t>2</a:t>
            </a:r>
            <a:endParaRPr sz="2250" b="0" i="0" u="none" strike="noStrike" cap="none"/>
          </a:p>
        </p:txBody>
      </p:sp>
      <p:sp>
        <p:nvSpPr>
          <p:cNvPr id="604" name="Google Shape;604;p25"/>
          <p:cNvSpPr/>
          <p:nvPr/>
        </p:nvSpPr>
        <p:spPr>
          <a:xfrm>
            <a:off x="9544407" y="4146471"/>
            <a:ext cx="2409944" cy="301228"/>
          </a:xfrm>
          <a:prstGeom prst="rect">
            <a:avLst/>
          </a:prstGeom>
          <a:noFill/>
          <a:ln>
            <a:noFill/>
          </a:ln>
        </p:spPr>
        <p:txBody>
          <a:bodyPr spcFirstLastPara="1" wrap="square" lIns="0" tIns="0" rIns="0" bIns="0" anchor="t" anchorCtr="0">
            <a:noAutofit/>
          </a:bodyPr>
          <a:lstStyle/>
          <a:p>
            <a:pPr marL="0" marR="0" lvl="0" indent="0" algn="l" rtl="0">
              <a:lnSpc>
                <a:spcPct val="127027"/>
              </a:lnSpc>
              <a:spcBef>
                <a:spcPts val="0"/>
              </a:spcBef>
              <a:spcAft>
                <a:spcPts val="0"/>
              </a:spcAft>
              <a:buClr>
                <a:srgbClr val="405449"/>
              </a:buClr>
              <a:buSzPts val="1850"/>
              <a:buFont typeface="Fraunces ExtraBold"/>
              <a:buNone/>
            </a:pPr>
            <a:r>
              <a:rPr lang="en-US" sz="1850" b="1" i="0" u="none" strike="noStrike" cap="none">
                <a:solidFill>
                  <a:srgbClr val="405449"/>
                </a:solidFill>
                <a:latin typeface="Fraunces ExtraBold"/>
                <a:ea typeface="Fraunces ExtraBold"/>
                <a:cs typeface="Fraunces ExtraBold"/>
                <a:sym typeface="Fraunces ExtraBold"/>
              </a:rPr>
              <a:t>Kekuatan</a:t>
            </a:r>
            <a:endParaRPr sz="1850" b="0" i="0" u="none" strike="noStrike" cap="none"/>
          </a:p>
        </p:txBody>
      </p:sp>
      <p:sp>
        <p:nvSpPr>
          <p:cNvPr id="605" name="Google Shape;605;p25"/>
          <p:cNvSpPr/>
          <p:nvPr/>
        </p:nvSpPr>
        <p:spPr>
          <a:xfrm>
            <a:off x="9544407" y="4563308"/>
            <a:ext cx="4292203" cy="61674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500"/>
              <a:buFont typeface="Nobile"/>
              <a:buNone/>
            </a:pPr>
            <a:r>
              <a:rPr lang="en-US" sz="1500" b="0" i="0" u="none" strike="noStrike" cap="none">
                <a:solidFill>
                  <a:srgbClr val="405449"/>
                </a:solidFill>
                <a:latin typeface="Nobile"/>
                <a:ea typeface="Nobile"/>
                <a:cs typeface="Nobile"/>
                <a:sym typeface="Nobile"/>
              </a:rPr>
              <a:t>Kuatkan kami untuk berani berbuat baik walaupun sukar</a:t>
            </a:r>
            <a:endParaRPr sz="1500" b="0" i="0" u="none" strike="noStrike" cap="none"/>
          </a:p>
        </p:txBody>
      </p:sp>
      <p:pic>
        <p:nvPicPr>
          <p:cNvPr id="606" name="Google Shape;606;p25" descr="preencoded.png"/>
          <p:cNvPicPr preferRelativeResize="0"/>
          <p:nvPr/>
        </p:nvPicPr>
        <p:blipFill rotWithShape="1">
          <a:blip r:embed="rId5">
            <a:alphaModFix/>
          </a:blip>
          <a:srcRect/>
          <a:stretch/>
        </p:blipFill>
        <p:spPr>
          <a:xfrm>
            <a:off x="5375077" y="1680924"/>
            <a:ext cx="3880128" cy="3880128"/>
          </a:xfrm>
          <a:prstGeom prst="rect">
            <a:avLst/>
          </a:prstGeom>
          <a:noFill/>
          <a:ln>
            <a:noFill/>
          </a:ln>
        </p:spPr>
      </p:pic>
      <p:pic>
        <p:nvPicPr>
          <p:cNvPr id="607" name="Google Shape;607;p25" descr="preencoded.png"/>
          <p:cNvPicPr preferRelativeResize="0"/>
          <p:nvPr/>
        </p:nvPicPr>
        <p:blipFill rotWithShape="1">
          <a:blip r:embed="rId6">
            <a:alphaModFix/>
          </a:blip>
          <a:srcRect/>
          <a:stretch/>
        </p:blipFill>
        <p:spPr>
          <a:xfrm>
            <a:off x="7951827" y="4551759"/>
            <a:ext cx="288369" cy="360521"/>
          </a:xfrm>
          <a:prstGeom prst="rect">
            <a:avLst/>
          </a:prstGeom>
          <a:noFill/>
          <a:ln>
            <a:noFill/>
          </a:ln>
        </p:spPr>
      </p:pic>
      <p:sp>
        <p:nvSpPr>
          <p:cNvPr id="608" name="Google Shape;608;p25"/>
          <p:cNvSpPr/>
          <p:nvPr/>
        </p:nvSpPr>
        <p:spPr>
          <a:xfrm>
            <a:off x="2675930" y="4146471"/>
            <a:ext cx="2409944" cy="301228"/>
          </a:xfrm>
          <a:prstGeom prst="rect">
            <a:avLst/>
          </a:prstGeom>
          <a:noFill/>
          <a:ln>
            <a:noFill/>
          </a:ln>
        </p:spPr>
        <p:txBody>
          <a:bodyPr spcFirstLastPara="1" wrap="square" lIns="0" tIns="0" rIns="0" bIns="0" anchor="t" anchorCtr="0">
            <a:noAutofit/>
          </a:bodyPr>
          <a:lstStyle/>
          <a:p>
            <a:pPr marL="0" marR="0" lvl="0" indent="0" algn="r" rtl="0">
              <a:lnSpc>
                <a:spcPct val="127027"/>
              </a:lnSpc>
              <a:spcBef>
                <a:spcPts val="0"/>
              </a:spcBef>
              <a:spcAft>
                <a:spcPts val="0"/>
              </a:spcAft>
              <a:buClr>
                <a:srgbClr val="405449"/>
              </a:buClr>
              <a:buSzPts val="1850"/>
              <a:buFont typeface="Fraunces ExtraBold"/>
              <a:buNone/>
            </a:pPr>
            <a:r>
              <a:rPr lang="en-US" sz="1850" b="1" i="0" u="none" strike="noStrike" cap="none">
                <a:solidFill>
                  <a:srgbClr val="405449"/>
                </a:solidFill>
                <a:latin typeface="Fraunces ExtraBold"/>
                <a:ea typeface="Fraunces ExtraBold"/>
                <a:cs typeface="Fraunces ExtraBold"/>
                <a:sym typeface="Fraunces ExtraBold"/>
              </a:rPr>
              <a:t>Pimpinan</a:t>
            </a:r>
            <a:endParaRPr sz="1850" b="0" i="0" u="none" strike="noStrike" cap="none"/>
          </a:p>
        </p:txBody>
      </p:sp>
      <p:sp>
        <p:nvSpPr>
          <p:cNvPr id="609" name="Google Shape;609;p25"/>
          <p:cNvSpPr/>
          <p:nvPr/>
        </p:nvSpPr>
        <p:spPr>
          <a:xfrm>
            <a:off x="793790" y="4563308"/>
            <a:ext cx="4292084" cy="616744"/>
          </a:xfrm>
          <a:prstGeom prst="rect">
            <a:avLst/>
          </a:prstGeom>
          <a:noFill/>
          <a:ln>
            <a:noFill/>
          </a:ln>
        </p:spPr>
        <p:txBody>
          <a:bodyPr spcFirstLastPara="1" wrap="square" lIns="0" tIns="0" rIns="0" bIns="0" anchor="t" anchorCtr="0">
            <a:noAutofit/>
          </a:bodyPr>
          <a:lstStyle/>
          <a:p>
            <a:pPr marL="0" marR="0" lvl="0" indent="0" algn="r" rtl="0">
              <a:lnSpc>
                <a:spcPct val="160000"/>
              </a:lnSpc>
              <a:spcBef>
                <a:spcPts val="0"/>
              </a:spcBef>
              <a:spcAft>
                <a:spcPts val="0"/>
              </a:spcAft>
              <a:buClr>
                <a:srgbClr val="405449"/>
              </a:buClr>
              <a:buSzPts val="1500"/>
              <a:buFont typeface="Nobile"/>
              <a:buNone/>
            </a:pPr>
            <a:r>
              <a:rPr lang="en-US" sz="1500" b="0" i="0" u="none" strike="noStrike" cap="none">
                <a:solidFill>
                  <a:srgbClr val="405449"/>
                </a:solidFill>
                <a:latin typeface="Nobile"/>
                <a:ea typeface="Nobile"/>
                <a:cs typeface="Nobile"/>
                <a:sym typeface="Nobile"/>
              </a:rPr>
              <a:t>Tunjukkan kepada kami peluang untuk menunjukkan belas kasihan</a:t>
            </a:r>
            <a:endParaRPr sz="1500" b="0" i="0" u="none" strike="noStrike" cap="none"/>
          </a:p>
        </p:txBody>
      </p:sp>
      <p:pic>
        <p:nvPicPr>
          <p:cNvPr id="610" name="Google Shape;610;p25" descr="preencoded.png"/>
          <p:cNvPicPr preferRelativeResize="0"/>
          <p:nvPr/>
        </p:nvPicPr>
        <p:blipFill rotWithShape="1">
          <a:blip r:embed="rId7">
            <a:alphaModFix/>
          </a:blip>
          <a:srcRect/>
          <a:stretch/>
        </p:blipFill>
        <p:spPr>
          <a:xfrm>
            <a:off x="5375077" y="1680924"/>
            <a:ext cx="3880128" cy="3880128"/>
          </a:xfrm>
          <a:prstGeom prst="rect">
            <a:avLst/>
          </a:prstGeom>
          <a:noFill/>
          <a:ln>
            <a:noFill/>
          </a:ln>
        </p:spPr>
      </p:pic>
      <p:sp>
        <p:nvSpPr>
          <p:cNvPr id="611" name="Google Shape;611;p25"/>
          <p:cNvSpPr/>
          <p:nvPr/>
        </p:nvSpPr>
        <p:spPr>
          <a:xfrm>
            <a:off x="6059805" y="4221599"/>
            <a:ext cx="288369" cy="36052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2250"/>
              <a:buFont typeface="Fraunces ExtraBold"/>
              <a:buNone/>
            </a:pPr>
            <a:r>
              <a:rPr lang="en-US" sz="2250" b="1" i="0" u="none" strike="noStrike" cap="none">
                <a:solidFill>
                  <a:srgbClr val="405449"/>
                </a:solidFill>
                <a:latin typeface="Fraunces ExtraBold"/>
                <a:ea typeface="Fraunces ExtraBold"/>
                <a:cs typeface="Fraunces ExtraBold"/>
                <a:sym typeface="Fraunces ExtraBold"/>
              </a:rPr>
              <a:t>4</a:t>
            </a:r>
            <a:endParaRPr sz="2250" b="0" i="0" u="none" strike="noStrike" cap="none"/>
          </a:p>
        </p:txBody>
      </p:sp>
      <p:sp>
        <p:nvSpPr>
          <p:cNvPr id="612" name="Google Shape;612;p25"/>
          <p:cNvSpPr/>
          <p:nvPr/>
        </p:nvSpPr>
        <p:spPr>
          <a:xfrm>
            <a:off x="793790" y="5777865"/>
            <a:ext cx="13042821" cy="925116"/>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500"/>
              <a:buFont typeface="Nobile"/>
              <a:buNone/>
            </a:pPr>
            <a:r>
              <a:rPr lang="en-US" sz="1500" b="0" i="0" u="none" strike="noStrike" cap="none">
                <a:solidFill>
                  <a:srgbClr val="405449"/>
                </a:solidFill>
                <a:latin typeface="Nobile"/>
                <a:ea typeface="Nobile"/>
                <a:cs typeface="Nobile"/>
                <a:sym typeface="Nobile"/>
              </a:rPr>
              <a:t>Terima kasih kepada semua pelajar yang telah mengambil bahagian dalam pelajaran hari ini. Marilah kita tutup kelas dengan doa, memohon agar Tuhan memberi kita hati yang penuh kasih sayang seperti Yesus, keberanian untuk melakukan apa yang betul, dan belas kasihan terhadap orang yang memerlukan pertolongan kita.</a:t>
            </a:r>
            <a:endParaRPr sz="1500" b="0" i="0" u="none" strike="noStrike" cap="none"/>
          </a:p>
        </p:txBody>
      </p:sp>
      <p:sp>
        <p:nvSpPr>
          <p:cNvPr id="613" name="Google Shape;613;p25"/>
          <p:cNvSpPr/>
          <p:nvPr/>
        </p:nvSpPr>
        <p:spPr>
          <a:xfrm>
            <a:off x="793790" y="6919793"/>
            <a:ext cx="13042821" cy="61674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405449"/>
              </a:buClr>
              <a:buSzPts val="1500"/>
              <a:buFont typeface="Nobile"/>
              <a:buNone/>
            </a:pPr>
            <a:r>
              <a:rPr lang="en-US" sz="1500" b="0" i="0" u="none" strike="noStrike" cap="none">
                <a:solidFill>
                  <a:srgbClr val="405449"/>
                </a:solidFill>
                <a:latin typeface="Nobile"/>
                <a:ea typeface="Nobile"/>
                <a:cs typeface="Nobile"/>
                <a:sym typeface="Nobile"/>
              </a:rPr>
              <a:t>Semoga kita semua dapat membawa pengajaran ini keluar dari kelas dan mengaplikasikannya dalam kehidupan seharian. Biarlah kita menjadi tangan dan kaki Yesus di dunia ini, menunjukkan kasih-Nya melalui tindakan kita.</a:t>
            </a:r>
            <a:endParaRPr sz="1500" b="0" i="0" u="none" strike="noStrike" cap="none"/>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2655</Words>
  <Application>Microsoft Office PowerPoint</Application>
  <PresentationFormat>Custom</PresentationFormat>
  <Paragraphs>282</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Nobile</vt:lpstr>
      <vt:lpstr>Fraunces ExtraBold</vt:lpstr>
      <vt:lpstr>Nobile Medium</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Rikho Jafry</cp:lastModifiedBy>
  <cp:revision>13</cp:revision>
  <dcterms:created xsi:type="dcterms:W3CDTF">2025-05-07T15:07:54Z</dcterms:created>
  <dcterms:modified xsi:type="dcterms:W3CDTF">2025-12-29T13:17:14Z</dcterms:modified>
</cp:coreProperties>
</file>