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14630400" cy="8229600"/>
  <p:notesSz cx="8229600" cy="14630400"/>
  <p:embeddedFontLst>
    <p:embeddedFont>
      <p:font typeface="Brygada 1918" panose="020B0604020202020204" charset="0"/>
      <p:regular r:id="rId39"/>
      <p:bold r:id="rId40"/>
      <p:italic r:id="rId41"/>
      <p:boldItalic r:id="rId42"/>
    </p:embeddedFont>
    <p:embeddedFont>
      <p:font typeface="Brygada 1918 Medium" panose="020B0604020202020204" charset="0"/>
      <p:regular r:id="rId43"/>
      <p:bold r:id="rId44"/>
      <p:italic r:id="rId45"/>
      <p:boldItalic r:id="rId46"/>
    </p:embeddedFont>
    <p:embeddedFont>
      <p:font typeface="Brygada 1918 SemiBold" panose="020B0604020202020204" charset="0"/>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3" roundtripDataSignature="AMtx7mhGftvi9tW40ebIWNGkZwQra8zor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372"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3" Type="http://customschemas.google.com/relationships/presentationmetadata" Target="metadata"/><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font" Target="fonts/font3.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1.fntdata"/><Relationship Id="rId5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t>‹#›</a:t>
            </a:fld>
            <a:endParaRPr sz="1200" b="0" i="0" u="none" strike="noStrike" cap="non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 name="Google Shape;8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73ba134dea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73ba134dea_0_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 name="Google Shape;101;g373ba134dea_0_1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 name="Google Shape;23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5" name="Google Shape;25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6" name="Google Shape;25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5" name="Google Shape;28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8" name="Google Shape;298;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373ba134dea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373ba134dea_0_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7" name="Google Shape;327;g373ba134dea_0_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373cb9da01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2" name="Google Shape;332;g373cb9da013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g373cb9da013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373cb9da013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373cb9da013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9" name="Google Shape;339;g373cb9da013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373cb9da013_0_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373cb9da013_0_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5" name="Google Shape;345;g373cb9da013_0_1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373cb9da013_0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g373cb9da013_0_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1" name="Google Shape;351;g373cb9da013_0_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3759f74961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 name="Google Shape;356;g3759f74961e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7" name="Google Shape;357;g3759f74961e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3759f74961e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3759f74961e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3" name="Google Shape;363;g3759f74961e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3759f74961e_0_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4" name="Google Shape;374;g3759f74961e_0_5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g3759f74961e_0_5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3759f74961e_0_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 name="Google Shape;381;g3759f74961e_0_4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2" name="Google Shape;382;g3759f74961e_0_4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3759f74961e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3759f74961e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8" name="Google Shape;388;g3759f74961e_0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9" name="Google Shape;409;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0" name="Google Shape;410;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6" name="Google Shape;42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7" name="Google Shape;427;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375aefde2cd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7" name="Google Shape;437;g375aefde2cd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8" name="Google Shape;438;g375aefde2cd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3" name="Google Shape;443;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4" name="Google Shape;444;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6" name="Google Shape;466;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7" name="Google Shape;467;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9" name="Google Shape;489;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0" name="Google Shape;490;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4" name="Google Shape;504;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5" name="Google Shape;505;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7" name="Google Shape;527;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8" name="Google Shape;528;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2" name="Google Shape;542;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3" name="Google Shape;543;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1" name="Google Shape;561;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2" name="Google Shape;562;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7" name="Google Shape;587;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8" name="Google Shape;588;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2" name="Google Shape;612;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3" name="Google Shape;613;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0" name="Google Shape;640;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1" name="Google Shape;641;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5" name="Google Shape;655;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6" name="Google Shape;656;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1 master">
  <p:cSld name="Slide 1 master">
    <p:spTree>
      <p:nvGrpSpPr>
        <p:cNvPr id="1" name="Shape 10"/>
        <p:cNvGrpSpPr/>
        <p:nvPr/>
      </p:nvGrpSpPr>
      <p:grpSpPr>
        <a:xfrm>
          <a:off x="0" y="0"/>
          <a:ext cx="0" cy="0"/>
          <a:chOff x="0" y="0"/>
          <a:chExt cx="0" cy="0"/>
        </a:xfrm>
      </p:grpSpPr>
      <p:sp>
        <p:nvSpPr>
          <p:cNvPr id="11" name="Google Shape;11;p27"/>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7"/>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lide 2 master">
  <p:cSld name="Slide 2 master">
    <p:spTree>
      <p:nvGrpSpPr>
        <p:cNvPr id="1" name="Shape 13"/>
        <p:cNvGrpSpPr/>
        <p:nvPr/>
      </p:nvGrpSpPr>
      <p:grpSpPr>
        <a:xfrm>
          <a:off x="0" y="0"/>
          <a:ext cx="0" cy="0"/>
          <a:chOff x="0" y="0"/>
          <a:chExt cx="0" cy="0"/>
        </a:xfrm>
      </p:grpSpPr>
      <p:sp>
        <p:nvSpPr>
          <p:cNvPr id="14" name="Google Shape;14;p28"/>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8"/>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lide 3 master">
  <p:cSld name="Slide 3 master">
    <p:spTree>
      <p:nvGrpSpPr>
        <p:cNvPr id="1" name="Shape 16"/>
        <p:cNvGrpSpPr/>
        <p:nvPr/>
      </p:nvGrpSpPr>
      <p:grpSpPr>
        <a:xfrm>
          <a:off x="0" y="0"/>
          <a:ext cx="0" cy="0"/>
          <a:chOff x="0" y="0"/>
          <a:chExt cx="0" cy="0"/>
        </a:xfrm>
      </p:grpSpPr>
      <p:sp>
        <p:nvSpPr>
          <p:cNvPr id="17" name="Google Shape;17;p29"/>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9"/>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lide 4 master">
  <p:cSld name="Slide 4 master">
    <p:spTree>
      <p:nvGrpSpPr>
        <p:cNvPr id="1" name="Shape 19"/>
        <p:cNvGrpSpPr/>
        <p:nvPr/>
      </p:nvGrpSpPr>
      <p:grpSpPr>
        <a:xfrm>
          <a:off x="0" y="0"/>
          <a:ext cx="0" cy="0"/>
          <a:chOff x="0" y="0"/>
          <a:chExt cx="0" cy="0"/>
        </a:xfrm>
      </p:grpSpPr>
      <p:sp>
        <p:nvSpPr>
          <p:cNvPr id="20" name="Google Shape;20;p30"/>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0"/>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lide 5 master">
  <p:cSld name="Slide 5 master">
    <p:spTree>
      <p:nvGrpSpPr>
        <p:cNvPr id="1" name="Shape 22"/>
        <p:cNvGrpSpPr/>
        <p:nvPr/>
      </p:nvGrpSpPr>
      <p:grpSpPr>
        <a:xfrm>
          <a:off x="0" y="0"/>
          <a:ext cx="0" cy="0"/>
          <a:chOff x="0" y="0"/>
          <a:chExt cx="0" cy="0"/>
        </a:xfrm>
      </p:grpSpPr>
      <p:sp>
        <p:nvSpPr>
          <p:cNvPr id="23" name="Google Shape;23;p31"/>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1"/>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lide 6 master">
  <p:cSld name="Slide 6 master">
    <p:spTree>
      <p:nvGrpSpPr>
        <p:cNvPr id="1" name="Shape 25"/>
        <p:cNvGrpSpPr/>
        <p:nvPr/>
      </p:nvGrpSpPr>
      <p:grpSpPr>
        <a:xfrm>
          <a:off x="0" y="0"/>
          <a:ext cx="0" cy="0"/>
          <a:chOff x="0" y="0"/>
          <a:chExt cx="0" cy="0"/>
        </a:xfrm>
      </p:grpSpPr>
      <p:sp>
        <p:nvSpPr>
          <p:cNvPr id="26" name="Google Shape;26;p32"/>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2"/>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lide 7 master">
  <p:cSld name="Slide 7 master">
    <p:spTree>
      <p:nvGrpSpPr>
        <p:cNvPr id="1" name="Shape 28"/>
        <p:cNvGrpSpPr/>
        <p:nvPr/>
      </p:nvGrpSpPr>
      <p:grpSpPr>
        <a:xfrm>
          <a:off x="0" y="0"/>
          <a:ext cx="0" cy="0"/>
          <a:chOff x="0" y="0"/>
          <a:chExt cx="0" cy="0"/>
        </a:xfrm>
      </p:grpSpPr>
      <p:sp>
        <p:nvSpPr>
          <p:cNvPr id="29" name="Google Shape;29;p33"/>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3"/>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lide 8 master">
  <p:cSld name="Slide 8 master">
    <p:spTree>
      <p:nvGrpSpPr>
        <p:cNvPr id="1" name="Shape 31"/>
        <p:cNvGrpSpPr/>
        <p:nvPr/>
      </p:nvGrpSpPr>
      <p:grpSpPr>
        <a:xfrm>
          <a:off x="0" y="0"/>
          <a:ext cx="0" cy="0"/>
          <a:chOff x="0" y="0"/>
          <a:chExt cx="0" cy="0"/>
        </a:xfrm>
      </p:grpSpPr>
      <p:sp>
        <p:nvSpPr>
          <p:cNvPr id="32" name="Google Shape;32;p34"/>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4"/>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lide 9 master">
  <p:cSld name="Slide 9 master">
    <p:spTree>
      <p:nvGrpSpPr>
        <p:cNvPr id="1" name="Shape 34"/>
        <p:cNvGrpSpPr/>
        <p:nvPr/>
      </p:nvGrpSpPr>
      <p:grpSpPr>
        <a:xfrm>
          <a:off x="0" y="0"/>
          <a:ext cx="0" cy="0"/>
          <a:chOff x="0" y="0"/>
          <a:chExt cx="0" cy="0"/>
        </a:xfrm>
      </p:grpSpPr>
      <p:sp>
        <p:nvSpPr>
          <p:cNvPr id="35" name="Google Shape;35;p35"/>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5"/>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lide 10 master">
  <p:cSld name="Slide 10 master">
    <p:spTree>
      <p:nvGrpSpPr>
        <p:cNvPr id="1" name="Shape 37"/>
        <p:cNvGrpSpPr/>
        <p:nvPr/>
      </p:nvGrpSpPr>
      <p:grpSpPr>
        <a:xfrm>
          <a:off x="0" y="0"/>
          <a:ext cx="0" cy="0"/>
          <a:chOff x="0" y="0"/>
          <a:chExt cx="0" cy="0"/>
        </a:xfrm>
      </p:grpSpPr>
      <p:sp>
        <p:nvSpPr>
          <p:cNvPr id="38" name="Google Shape;38;p36"/>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6"/>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lide 11 master">
  <p:cSld name="Slide 11 master">
    <p:spTree>
      <p:nvGrpSpPr>
        <p:cNvPr id="1" name="Shape 40"/>
        <p:cNvGrpSpPr/>
        <p:nvPr/>
      </p:nvGrpSpPr>
      <p:grpSpPr>
        <a:xfrm>
          <a:off x="0" y="0"/>
          <a:ext cx="0" cy="0"/>
          <a:chOff x="0" y="0"/>
          <a:chExt cx="0" cy="0"/>
        </a:xfrm>
      </p:grpSpPr>
      <p:sp>
        <p:nvSpPr>
          <p:cNvPr id="41" name="Google Shape;41;p37"/>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7"/>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lide 12 master">
  <p:cSld name="Slide 12 master">
    <p:spTree>
      <p:nvGrpSpPr>
        <p:cNvPr id="1" name="Shape 43"/>
        <p:cNvGrpSpPr/>
        <p:nvPr/>
      </p:nvGrpSpPr>
      <p:grpSpPr>
        <a:xfrm>
          <a:off x="0" y="0"/>
          <a:ext cx="0" cy="0"/>
          <a:chOff x="0" y="0"/>
          <a:chExt cx="0" cy="0"/>
        </a:xfrm>
      </p:grpSpPr>
      <p:sp>
        <p:nvSpPr>
          <p:cNvPr id="44" name="Google Shape;44;p38"/>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8"/>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lide 13 master">
  <p:cSld name="Slide 13 master">
    <p:spTree>
      <p:nvGrpSpPr>
        <p:cNvPr id="1" name="Shape 46"/>
        <p:cNvGrpSpPr/>
        <p:nvPr/>
      </p:nvGrpSpPr>
      <p:grpSpPr>
        <a:xfrm>
          <a:off x="0" y="0"/>
          <a:ext cx="0" cy="0"/>
          <a:chOff x="0" y="0"/>
          <a:chExt cx="0" cy="0"/>
        </a:xfrm>
      </p:grpSpPr>
      <p:sp>
        <p:nvSpPr>
          <p:cNvPr id="47" name="Google Shape;47;p39"/>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9"/>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lide 14 master">
  <p:cSld name="Slide 14 master">
    <p:spTree>
      <p:nvGrpSpPr>
        <p:cNvPr id="1" name="Shape 49"/>
        <p:cNvGrpSpPr/>
        <p:nvPr/>
      </p:nvGrpSpPr>
      <p:grpSpPr>
        <a:xfrm>
          <a:off x="0" y="0"/>
          <a:ext cx="0" cy="0"/>
          <a:chOff x="0" y="0"/>
          <a:chExt cx="0" cy="0"/>
        </a:xfrm>
      </p:grpSpPr>
      <p:sp>
        <p:nvSpPr>
          <p:cNvPr id="50" name="Google Shape;50;p40"/>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0"/>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lide 15 master">
  <p:cSld name="Slide 15 master">
    <p:spTree>
      <p:nvGrpSpPr>
        <p:cNvPr id="1" name="Shape 52"/>
        <p:cNvGrpSpPr/>
        <p:nvPr/>
      </p:nvGrpSpPr>
      <p:grpSpPr>
        <a:xfrm>
          <a:off x="0" y="0"/>
          <a:ext cx="0" cy="0"/>
          <a:chOff x="0" y="0"/>
          <a:chExt cx="0" cy="0"/>
        </a:xfrm>
      </p:grpSpPr>
      <p:sp>
        <p:nvSpPr>
          <p:cNvPr id="53" name="Google Shape;53;p41"/>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41"/>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lide 16 master">
  <p:cSld name="Slide 16 master">
    <p:spTree>
      <p:nvGrpSpPr>
        <p:cNvPr id="1" name="Shape 55"/>
        <p:cNvGrpSpPr/>
        <p:nvPr/>
      </p:nvGrpSpPr>
      <p:grpSpPr>
        <a:xfrm>
          <a:off x="0" y="0"/>
          <a:ext cx="0" cy="0"/>
          <a:chOff x="0" y="0"/>
          <a:chExt cx="0" cy="0"/>
        </a:xfrm>
      </p:grpSpPr>
      <p:sp>
        <p:nvSpPr>
          <p:cNvPr id="56" name="Google Shape;56;p42"/>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42"/>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lide 17 master">
  <p:cSld name="Slide 17 master">
    <p:spTree>
      <p:nvGrpSpPr>
        <p:cNvPr id="1" name="Shape 58"/>
        <p:cNvGrpSpPr/>
        <p:nvPr/>
      </p:nvGrpSpPr>
      <p:grpSpPr>
        <a:xfrm>
          <a:off x="0" y="0"/>
          <a:ext cx="0" cy="0"/>
          <a:chOff x="0" y="0"/>
          <a:chExt cx="0" cy="0"/>
        </a:xfrm>
      </p:grpSpPr>
      <p:sp>
        <p:nvSpPr>
          <p:cNvPr id="59" name="Google Shape;59;p43"/>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43"/>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lide 18 master">
  <p:cSld name="Slide 18 master">
    <p:spTree>
      <p:nvGrpSpPr>
        <p:cNvPr id="1" name="Shape 61"/>
        <p:cNvGrpSpPr/>
        <p:nvPr/>
      </p:nvGrpSpPr>
      <p:grpSpPr>
        <a:xfrm>
          <a:off x="0" y="0"/>
          <a:ext cx="0" cy="0"/>
          <a:chOff x="0" y="0"/>
          <a:chExt cx="0" cy="0"/>
        </a:xfrm>
      </p:grpSpPr>
      <p:sp>
        <p:nvSpPr>
          <p:cNvPr id="62" name="Google Shape;62;p44"/>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44"/>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lide 19 master">
  <p:cSld name="Slide 19 master">
    <p:spTree>
      <p:nvGrpSpPr>
        <p:cNvPr id="1" name="Shape 64"/>
        <p:cNvGrpSpPr/>
        <p:nvPr/>
      </p:nvGrpSpPr>
      <p:grpSpPr>
        <a:xfrm>
          <a:off x="0" y="0"/>
          <a:ext cx="0" cy="0"/>
          <a:chOff x="0" y="0"/>
          <a:chExt cx="0" cy="0"/>
        </a:xfrm>
      </p:grpSpPr>
      <p:sp>
        <p:nvSpPr>
          <p:cNvPr id="65" name="Google Shape;65;p45"/>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45"/>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lide 20 master">
  <p:cSld name="Slide 20 master">
    <p:spTree>
      <p:nvGrpSpPr>
        <p:cNvPr id="1" name="Shape 67"/>
        <p:cNvGrpSpPr/>
        <p:nvPr/>
      </p:nvGrpSpPr>
      <p:grpSpPr>
        <a:xfrm>
          <a:off x="0" y="0"/>
          <a:ext cx="0" cy="0"/>
          <a:chOff x="0" y="0"/>
          <a:chExt cx="0" cy="0"/>
        </a:xfrm>
      </p:grpSpPr>
      <p:sp>
        <p:nvSpPr>
          <p:cNvPr id="68" name="Google Shape;68;p46"/>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46"/>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lide 21 master">
  <p:cSld name="Slide 21 master">
    <p:spTree>
      <p:nvGrpSpPr>
        <p:cNvPr id="1" name="Shape 70"/>
        <p:cNvGrpSpPr/>
        <p:nvPr/>
      </p:nvGrpSpPr>
      <p:grpSpPr>
        <a:xfrm>
          <a:off x="0" y="0"/>
          <a:ext cx="0" cy="0"/>
          <a:chOff x="0" y="0"/>
          <a:chExt cx="0" cy="0"/>
        </a:xfrm>
      </p:grpSpPr>
      <p:sp>
        <p:nvSpPr>
          <p:cNvPr id="71" name="Google Shape;71;p47"/>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47"/>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lide 22 master">
  <p:cSld name="Slide 22 master">
    <p:spTree>
      <p:nvGrpSpPr>
        <p:cNvPr id="1" name="Shape 73"/>
        <p:cNvGrpSpPr/>
        <p:nvPr/>
      </p:nvGrpSpPr>
      <p:grpSpPr>
        <a:xfrm>
          <a:off x="0" y="0"/>
          <a:ext cx="0" cy="0"/>
          <a:chOff x="0" y="0"/>
          <a:chExt cx="0" cy="0"/>
        </a:xfrm>
      </p:grpSpPr>
      <p:sp>
        <p:nvSpPr>
          <p:cNvPr id="74" name="Google Shape;74;p48"/>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48"/>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lide 23 master">
  <p:cSld name="Slide 23 master">
    <p:spTree>
      <p:nvGrpSpPr>
        <p:cNvPr id="1" name="Shape 76"/>
        <p:cNvGrpSpPr/>
        <p:nvPr/>
      </p:nvGrpSpPr>
      <p:grpSpPr>
        <a:xfrm>
          <a:off x="0" y="0"/>
          <a:ext cx="0" cy="0"/>
          <a:chOff x="0" y="0"/>
          <a:chExt cx="0" cy="0"/>
        </a:xfrm>
      </p:grpSpPr>
      <p:sp>
        <p:nvSpPr>
          <p:cNvPr id="77" name="Google Shape;77;p49"/>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49"/>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lide 24 master">
  <p:cSld name="Slide 24 master">
    <p:spTree>
      <p:nvGrpSpPr>
        <p:cNvPr id="1" name="Shape 79"/>
        <p:cNvGrpSpPr/>
        <p:nvPr/>
      </p:nvGrpSpPr>
      <p:grpSpPr>
        <a:xfrm>
          <a:off x="0" y="0"/>
          <a:ext cx="0" cy="0"/>
          <a:chOff x="0" y="0"/>
          <a:chExt cx="0" cy="0"/>
        </a:xfrm>
      </p:grpSpPr>
      <p:sp>
        <p:nvSpPr>
          <p:cNvPr id="80" name="Google Shape;80;p50"/>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50"/>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lide 25 master">
  <p:cSld name="Slide 25 master">
    <p:spTree>
      <p:nvGrpSpPr>
        <p:cNvPr id="1" name="Shape 82"/>
        <p:cNvGrpSpPr/>
        <p:nvPr/>
      </p:nvGrpSpPr>
      <p:grpSpPr>
        <a:xfrm>
          <a:off x="0" y="0"/>
          <a:ext cx="0" cy="0"/>
          <a:chOff x="0" y="0"/>
          <a:chExt cx="0" cy="0"/>
        </a:xfrm>
      </p:grpSpPr>
      <p:sp>
        <p:nvSpPr>
          <p:cNvPr id="83" name="Google Shape;83;p51"/>
          <p:cNvSpPr/>
          <p:nvPr/>
        </p:nvSpPr>
        <p:spPr>
          <a:xfrm>
            <a:off x="0" y="0"/>
            <a:ext cx="14630400" cy="8229600"/>
          </a:xfrm>
          <a:prstGeom prst="rect">
            <a:avLst/>
          </a:prstGeom>
          <a:solidFill>
            <a:srgbClr val="F1C0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51"/>
          <p:cNvSpPr/>
          <p:nvPr/>
        </p:nvSpPr>
        <p:spPr>
          <a:xfrm>
            <a:off x="0" y="0"/>
            <a:ext cx="14630400" cy="8229600"/>
          </a:xfrm>
          <a:prstGeom prst="rect">
            <a:avLst/>
          </a:prstGeom>
          <a:solidFill>
            <a:srgbClr val="F6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8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17.xml"/><Relationship Id="rId5" Type="http://schemas.openxmlformats.org/officeDocument/2006/relationships/image" Target="../media/image57.png"/><Relationship Id="rId4" Type="http://schemas.openxmlformats.org/officeDocument/2006/relationships/image" Target="../media/image56.png"/></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29.xml"/><Relationship Id="rId1" Type="http://schemas.openxmlformats.org/officeDocument/2006/relationships/slideLayout" Target="../slideLayouts/slideLayout18.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32.xml"/><Relationship Id="rId1" Type="http://schemas.openxmlformats.org/officeDocument/2006/relationships/slideLayout" Target="../slideLayouts/slideLayout21.xml"/><Relationship Id="rId6" Type="http://schemas.openxmlformats.org/officeDocument/2006/relationships/image" Target="../media/image66.png"/><Relationship Id="rId5" Type="http://schemas.openxmlformats.org/officeDocument/2006/relationships/image" Target="../media/image65.pn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s>
</file>

<file path=ppt/slides/_rels/slide3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3.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34.xml"/><Relationship Id="rId1" Type="http://schemas.openxmlformats.org/officeDocument/2006/relationships/slideLayout" Target="../slideLayouts/slideLayout23.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3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5.xml"/><Relationship Id="rId1" Type="http://schemas.openxmlformats.org/officeDocument/2006/relationships/slideLayout" Target="../slideLayouts/slideLayout24.xml"/><Relationship Id="rId5" Type="http://schemas.openxmlformats.org/officeDocument/2006/relationships/image" Target="../media/image79.png"/><Relationship Id="rId4" Type="http://schemas.openxmlformats.org/officeDocument/2006/relationships/image" Target="../media/image78.png"/></Relationships>
</file>

<file path=ppt/slides/_rels/slide3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6.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pic>
        <p:nvPicPr>
          <p:cNvPr id="91" name="Google Shape;91;p1" descr="preencoded.png"/>
          <p:cNvPicPr preferRelativeResize="0"/>
          <p:nvPr/>
        </p:nvPicPr>
        <p:blipFill rotWithShape="1">
          <a:blip r:embed="rId3">
            <a:alphaModFix/>
          </a:blip>
          <a:srcRect/>
          <a:stretch/>
        </p:blipFill>
        <p:spPr>
          <a:xfrm>
            <a:off x="8869680" y="0"/>
            <a:ext cx="5760720" cy="8229600"/>
          </a:xfrm>
          <a:prstGeom prst="rect">
            <a:avLst/>
          </a:prstGeom>
          <a:noFill/>
          <a:ln>
            <a:noFill/>
          </a:ln>
        </p:spPr>
      </p:pic>
      <p:sp>
        <p:nvSpPr>
          <p:cNvPr id="92" name="Google Shape;92;p1"/>
          <p:cNvSpPr/>
          <p:nvPr/>
        </p:nvSpPr>
        <p:spPr>
          <a:xfrm>
            <a:off x="793790" y="2056567"/>
            <a:ext cx="7556421" cy="1417558"/>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403011"/>
              </a:buClr>
              <a:buSzPts val="4450"/>
              <a:buFont typeface="Brygada 1918 SemiBold"/>
              <a:buNone/>
            </a:pPr>
            <a:r>
              <a:rPr lang="en-US" sz="4450" b="1" i="0" u="none" strike="noStrike" cap="none" dirty="0">
                <a:solidFill>
                  <a:srgbClr val="403011"/>
                </a:solidFill>
                <a:latin typeface="Brygada 1918 SemiBold"/>
                <a:ea typeface="Brygada 1918 SemiBold"/>
                <a:cs typeface="Brygada 1918 SemiBold"/>
                <a:sym typeface="Brygada 1918 SemiBold"/>
              </a:rPr>
              <a:t>Lukas 6:17-26</a:t>
            </a:r>
            <a:endParaRPr sz="4450" b="0" i="0" u="none" strike="noStrike" cap="none" dirty="0"/>
          </a:p>
        </p:txBody>
      </p:sp>
      <p:sp>
        <p:nvSpPr>
          <p:cNvPr id="93" name="Google Shape;93;p1"/>
          <p:cNvSpPr/>
          <p:nvPr/>
        </p:nvSpPr>
        <p:spPr>
          <a:xfrm>
            <a:off x="793790" y="3814286"/>
            <a:ext cx="7556421"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3011"/>
              </a:buClr>
              <a:buSzPts val="1750"/>
              <a:buFont typeface="Brygada 1918"/>
              <a:buNone/>
            </a:pPr>
            <a:r>
              <a:rPr lang="en-US" sz="1750" b="0" i="0" u="none" strike="noStrike" cap="none">
                <a:solidFill>
                  <a:srgbClr val="403011"/>
                </a:solidFill>
                <a:latin typeface="Brygada 1918"/>
                <a:ea typeface="Brygada 1918"/>
                <a:cs typeface="Brygada 1918"/>
                <a:sym typeface="Brygada 1918"/>
              </a:rPr>
              <a:t>Khotbah Yesus di Dataran memberi kita ajaran penting tentang berkat dan peringatan. </a:t>
            </a:r>
            <a:endParaRPr sz="1750" b="0" i="0" u="none" strike="noStrike" cap="none"/>
          </a:p>
        </p:txBody>
      </p:sp>
      <p:sp>
        <p:nvSpPr>
          <p:cNvPr id="94" name="Google Shape;94;p1"/>
          <p:cNvSpPr/>
          <p:nvPr/>
        </p:nvSpPr>
        <p:spPr>
          <a:xfrm>
            <a:off x="793790" y="4795242"/>
            <a:ext cx="7556421"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3011"/>
              </a:buClr>
              <a:buSzPts val="1750"/>
              <a:buFont typeface="Brygada 1918"/>
              <a:buNone/>
            </a:pPr>
            <a:r>
              <a:rPr lang="en-US" sz="1750" b="0" i="0" u="none" strike="noStrike" cap="none">
                <a:solidFill>
                  <a:srgbClr val="403011"/>
                </a:solidFill>
                <a:latin typeface="Brygada 1918"/>
                <a:ea typeface="Brygada 1918"/>
                <a:cs typeface="Brygada 1918"/>
                <a:sym typeface="Brygada 1918"/>
              </a:rPr>
              <a:t>Kita akan menerokai pengajaran Yesus melalui pembelajaran interaktif dengan peta minda dan ilustrasi.</a:t>
            </a:r>
            <a:endParaRPr sz="1750" b="0" i="0" u="none" strike="noStrike" cap="none"/>
          </a:p>
        </p:txBody>
      </p:sp>
      <p:sp>
        <p:nvSpPr>
          <p:cNvPr id="95" name="Google Shape;95;p1"/>
          <p:cNvSpPr/>
          <p:nvPr/>
        </p:nvSpPr>
        <p:spPr>
          <a:xfrm>
            <a:off x="793790" y="5793105"/>
            <a:ext cx="362903" cy="362903"/>
          </a:xfrm>
          <a:prstGeom prst="roundRect">
            <a:avLst>
              <a:gd name="adj" fmla="val 25194296"/>
            </a:avLst>
          </a:prstGeom>
          <a:solidFill>
            <a:srgbClr val="205CE6"/>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
          <p:cNvSpPr/>
          <p:nvPr/>
        </p:nvSpPr>
        <p:spPr>
          <a:xfrm>
            <a:off x="920234" y="5925741"/>
            <a:ext cx="110014" cy="97512"/>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SzPts val="750"/>
              <a:buFont typeface="Brygada 1918 Medium"/>
              <a:buNone/>
            </a:pPr>
            <a:r>
              <a:rPr lang="en-US" sz="750" b="0" i="0" u="none" strike="noStrike" cap="none">
                <a:solidFill>
                  <a:srgbClr val="FFFFFF"/>
                </a:solidFill>
                <a:latin typeface="Brygada 1918 Medium"/>
                <a:ea typeface="Brygada 1918 Medium"/>
                <a:cs typeface="Brygada 1918 Medium"/>
                <a:sym typeface="Brygada 1918 Medium"/>
              </a:rPr>
              <a:t>33</a:t>
            </a:r>
            <a:endParaRPr sz="750" b="0" i="0" u="none" strike="noStrike" cap="none"/>
          </a:p>
        </p:txBody>
      </p:sp>
      <p:sp>
        <p:nvSpPr>
          <p:cNvPr id="97" name="Google Shape;97;p1"/>
          <p:cNvSpPr/>
          <p:nvPr/>
        </p:nvSpPr>
        <p:spPr>
          <a:xfrm>
            <a:off x="1270059" y="5776200"/>
            <a:ext cx="2124900" cy="396900"/>
          </a:xfrm>
          <a:prstGeom prst="rect">
            <a:avLst/>
          </a:prstGeom>
          <a:noFill/>
          <a:ln>
            <a:noFill/>
          </a:ln>
        </p:spPr>
        <p:txBody>
          <a:bodyPr spcFirstLastPara="1" wrap="square" lIns="0" tIns="0" rIns="0" bIns="0" anchor="t" anchorCtr="0">
            <a:noAutofit/>
          </a:bodyPr>
          <a:lstStyle/>
          <a:p>
            <a:pPr marL="0" marR="0" lvl="0" indent="0" algn="l" rtl="0">
              <a:lnSpc>
                <a:spcPct val="140909"/>
              </a:lnSpc>
              <a:spcBef>
                <a:spcPts val="0"/>
              </a:spcBef>
              <a:spcAft>
                <a:spcPts val="0"/>
              </a:spcAft>
              <a:buClr>
                <a:srgbClr val="403011"/>
              </a:buClr>
              <a:buSzPts val="2200"/>
              <a:buFont typeface="Brygada 1918"/>
              <a:buNone/>
            </a:pPr>
            <a:r>
              <a:rPr lang="en-US" sz="2200" b="1">
                <a:solidFill>
                  <a:srgbClr val="403011"/>
                </a:solidFill>
                <a:latin typeface="Brygada 1918"/>
                <a:ea typeface="Brygada 1918"/>
                <a:cs typeface="Brygada 1918"/>
                <a:sym typeface="Brygada 1918"/>
              </a:rPr>
              <a:t>Pr Rikho Jafry</a:t>
            </a:r>
            <a:endParaRPr sz="2200" b="0" i="0" u="none" strike="noStrike" cap="none"/>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g373ba134dea_0_11"/>
          <p:cNvSpPr txBox="1"/>
          <p:nvPr/>
        </p:nvSpPr>
        <p:spPr>
          <a:xfrm>
            <a:off x="924500" y="742625"/>
            <a:ext cx="13428000" cy="7032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500" b="1" dirty="0"/>
              <a:t>Khutbah di </a:t>
            </a:r>
            <a:r>
              <a:rPr lang="en-US" sz="2500" b="1" dirty="0" err="1"/>
              <a:t>atas</a:t>
            </a:r>
            <a:r>
              <a:rPr lang="en-US" sz="2500" b="1" dirty="0"/>
              <a:t> </a:t>
            </a:r>
            <a:r>
              <a:rPr lang="en-US" sz="2500" b="1" dirty="0" err="1"/>
              <a:t>bukit</a:t>
            </a:r>
            <a:endParaRPr sz="2500" b="1" dirty="0"/>
          </a:p>
          <a:p>
            <a:pPr marL="0" lvl="0" indent="0" algn="ctr" rtl="0">
              <a:spcBef>
                <a:spcPts val="0"/>
              </a:spcBef>
              <a:spcAft>
                <a:spcPts val="0"/>
              </a:spcAft>
              <a:buNone/>
            </a:pPr>
            <a:endParaRPr sz="2500" dirty="0"/>
          </a:p>
          <a:p>
            <a:pPr marL="457200" lvl="0" indent="-387350" algn="l" rtl="0">
              <a:spcBef>
                <a:spcPts val="0"/>
              </a:spcBef>
              <a:spcAft>
                <a:spcPts val="0"/>
              </a:spcAft>
              <a:buSzPts val="2500"/>
              <a:buChar char="●"/>
            </a:pPr>
            <a:r>
              <a:rPr lang="en-US" sz="2500" dirty="0"/>
              <a:t>Khutbah di </a:t>
            </a:r>
            <a:r>
              <a:rPr lang="en-US" sz="2500" dirty="0" err="1"/>
              <a:t>atas</a:t>
            </a:r>
            <a:r>
              <a:rPr lang="en-US" sz="2500" dirty="0"/>
              <a:t> </a:t>
            </a:r>
            <a:r>
              <a:rPr lang="en-US" sz="2500" dirty="0" err="1"/>
              <a:t>bukit</a:t>
            </a:r>
            <a:r>
              <a:rPr lang="en-US" sz="2500" dirty="0"/>
              <a:t> </a:t>
            </a:r>
            <a:r>
              <a:rPr lang="en-US" sz="2500" dirty="0" err="1"/>
              <a:t>merupakan</a:t>
            </a:r>
            <a:r>
              <a:rPr lang="en-US" sz="2500" dirty="0"/>
              <a:t> </a:t>
            </a:r>
            <a:r>
              <a:rPr lang="en-US" sz="2500" dirty="0" err="1"/>
              <a:t>mesej</a:t>
            </a:r>
            <a:r>
              <a:rPr lang="en-US" sz="2500" dirty="0"/>
              <a:t> yang paling </a:t>
            </a:r>
            <a:r>
              <a:rPr lang="en-US" sz="2500" dirty="0" err="1"/>
              <a:t>terkenal</a:t>
            </a:r>
            <a:r>
              <a:rPr lang="en-US" sz="2500" dirty="0"/>
              <a:t> di </a:t>
            </a:r>
            <a:r>
              <a:rPr lang="en-US" sz="2500" dirty="0" err="1"/>
              <a:t>antara</a:t>
            </a:r>
            <a:r>
              <a:rPr lang="en-US" sz="2500" dirty="0"/>
              <a:t> </a:t>
            </a:r>
            <a:r>
              <a:rPr lang="en-US" sz="2500" dirty="0" err="1"/>
              <a:t>ajaran-ajaran</a:t>
            </a:r>
            <a:r>
              <a:rPr lang="en-US" sz="2500" dirty="0"/>
              <a:t> </a:t>
            </a:r>
            <a:r>
              <a:rPr lang="en-US" sz="2500" dirty="0" err="1"/>
              <a:t>Yesus</a:t>
            </a:r>
            <a:r>
              <a:rPr lang="en-US" sz="2500" dirty="0"/>
              <a:t>.</a:t>
            </a:r>
            <a:endParaRPr sz="2500" dirty="0"/>
          </a:p>
          <a:p>
            <a:pPr marL="457200" lvl="0" indent="0" algn="l" rtl="0">
              <a:spcBef>
                <a:spcPts val="0"/>
              </a:spcBef>
              <a:spcAft>
                <a:spcPts val="0"/>
              </a:spcAft>
              <a:buNone/>
            </a:pPr>
            <a:endParaRPr sz="2500" dirty="0"/>
          </a:p>
          <a:p>
            <a:pPr marL="457200" lvl="0" indent="-387350" algn="l" rtl="0">
              <a:spcBef>
                <a:spcPts val="0"/>
              </a:spcBef>
              <a:spcAft>
                <a:spcPts val="0"/>
              </a:spcAft>
              <a:buSzPts val="2500"/>
              <a:buChar char="●"/>
            </a:pPr>
            <a:r>
              <a:rPr lang="en-US" sz="2500" dirty="0" err="1"/>
              <a:t>Pendekatan</a:t>
            </a:r>
            <a:r>
              <a:rPr lang="en-US" sz="2500" dirty="0"/>
              <a:t> khutbah </a:t>
            </a:r>
            <a:r>
              <a:rPr lang="en-US" sz="2500" dirty="0" err="1"/>
              <a:t>Yesus</a:t>
            </a:r>
            <a:r>
              <a:rPr lang="en-US" sz="2500" dirty="0"/>
              <a:t> </a:t>
            </a:r>
            <a:r>
              <a:rPr lang="en-US" sz="2500" dirty="0" err="1"/>
              <a:t>ini</a:t>
            </a:r>
            <a:r>
              <a:rPr lang="en-US" sz="2500" dirty="0"/>
              <a:t> </a:t>
            </a:r>
            <a:r>
              <a:rPr lang="en-US" sz="2500" dirty="0" err="1"/>
              <a:t>adalah</a:t>
            </a:r>
            <a:r>
              <a:rPr lang="en-US" sz="2500" dirty="0"/>
              <a:t> </a:t>
            </a:r>
            <a:r>
              <a:rPr lang="en-US" sz="2500" dirty="0" err="1"/>
              <a:t>untuk</a:t>
            </a:r>
            <a:r>
              <a:rPr lang="en-US" sz="2500" dirty="0"/>
              <a:t> </a:t>
            </a:r>
            <a:r>
              <a:rPr lang="en-US" sz="2500" dirty="0" err="1"/>
              <a:t>menyampaikan</a:t>
            </a:r>
            <a:r>
              <a:rPr lang="en-US" sz="2500" dirty="0"/>
              <a:t> </a:t>
            </a:r>
            <a:r>
              <a:rPr lang="en-US" sz="2500" dirty="0" err="1"/>
              <a:t>pesanan</a:t>
            </a:r>
            <a:r>
              <a:rPr lang="en-US" sz="2500" dirty="0"/>
              <a:t> </a:t>
            </a:r>
            <a:r>
              <a:rPr lang="en-US" sz="2500" dirty="0" err="1"/>
              <a:t>bagaimana</a:t>
            </a:r>
            <a:r>
              <a:rPr lang="en-US" sz="2500" dirty="0"/>
              <a:t> </a:t>
            </a:r>
            <a:r>
              <a:rPr lang="en-US" sz="2500" dirty="0" err="1"/>
              <a:t>mereka</a:t>
            </a:r>
            <a:r>
              <a:rPr lang="en-US" sz="2500" dirty="0"/>
              <a:t> yang </a:t>
            </a:r>
            <a:r>
              <a:rPr lang="en-US" sz="2500" dirty="0" err="1"/>
              <a:t>telah</a:t>
            </a:r>
            <a:r>
              <a:rPr lang="en-US" sz="2500" dirty="0"/>
              <a:t> </a:t>
            </a:r>
            <a:r>
              <a:rPr lang="en-US" sz="2500" dirty="0" err="1"/>
              <a:t>bertaubat</a:t>
            </a:r>
            <a:r>
              <a:rPr lang="en-US" sz="2500" dirty="0"/>
              <a:t> </a:t>
            </a:r>
            <a:r>
              <a:rPr lang="en-US" sz="2500" dirty="0" err="1"/>
              <a:t>bersiap</a:t>
            </a:r>
            <a:r>
              <a:rPr lang="en-US" sz="2500" dirty="0"/>
              <a:t> </a:t>
            </a:r>
            <a:r>
              <a:rPr lang="en-US" sz="2500" dirty="0" err="1"/>
              <a:t>siaga</a:t>
            </a:r>
            <a:r>
              <a:rPr lang="en-US" sz="2500" dirty="0"/>
              <a:t> </a:t>
            </a:r>
            <a:r>
              <a:rPr lang="en-US" sz="2500" dirty="0" err="1"/>
              <a:t>bagi</a:t>
            </a:r>
            <a:r>
              <a:rPr lang="en-US" sz="2500" dirty="0"/>
              <a:t> </a:t>
            </a:r>
            <a:r>
              <a:rPr lang="en-US" sz="2500" dirty="0" err="1"/>
              <a:t>kedatangan</a:t>
            </a:r>
            <a:r>
              <a:rPr lang="en-US" sz="2500" dirty="0"/>
              <a:t> </a:t>
            </a:r>
            <a:r>
              <a:rPr lang="en-US" sz="2500" dirty="0" err="1"/>
              <a:t>kerajaan</a:t>
            </a:r>
            <a:r>
              <a:rPr lang="en-US" sz="2500" dirty="0"/>
              <a:t> </a:t>
            </a:r>
            <a:r>
              <a:rPr lang="en-US" sz="2500" dirty="0" err="1"/>
              <a:t>syurga</a:t>
            </a:r>
            <a:r>
              <a:rPr lang="en-US" sz="2500" dirty="0"/>
              <a:t> yang </a:t>
            </a:r>
            <a:r>
              <a:rPr lang="en-US" sz="2500" dirty="0" err="1"/>
              <a:t>sekian</a:t>
            </a:r>
            <a:r>
              <a:rPr lang="en-US" sz="2500" dirty="0"/>
              <a:t> lama </a:t>
            </a:r>
            <a:r>
              <a:rPr lang="en-US" sz="2500" dirty="0" err="1"/>
              <a:t>sudah</a:t>
            </a:r>
            <a:r>
              <a:rPr lang="en-US" sz="2500" dirty="0"/>
              <a:t> </a:t>
            </a:r>
            <a:r>
              <a:rPr lang="en-US" sz="2500" dirty="0" err="1"/>
              <a:t>dinantikan</a:t>
            </a:r>
            <a:r>
              <a:rPr lang="en-US" sz="2500" dirty="0"/>
              <a:t>. </a:t>
            </a:r>
            <a:endParaRPr sz="2500" dirty="0"/>
          </a:p>
          <a:p>
            <a:pPr marL="457200" lvl="0" indent="0" algn="l" rtl="0">
              <a:spcBef>
                <a:spcPts val="0"/>
              </a:spcBef>
              <a:spcAft>
                <a:spcPts val="0"/>
              </a:spcAft>
              <a:buNone/>
            </a:pPr>
            <a:endParaRPr sz="2500" dirty="0"/>
          </a:p>
          <a:p>
            <a:pPr marL="457200" lvl="0" indent="-387350" algn="l" rtl="0">
              <a:spcBef>
                <a:spcPts val="0"/>
              </a:spcBef>
              <a:spcAft>
                <a:spcPts val="0"/>
              </a:spcAft>
              <a:buSzPts val="2500"/>
              <a:buChar char="●"/>
            </a:pPr>
            <a:r>
              <a:rPr lang="en-US" sz="2500" dirty="0"/>
              <a:t>Tujuan </a:t>
            </a:r>
            <a:r>
              <a:rPr lang="en-US" sz="2500" dirty="0" err="1"/>
              <a:t>dari</a:t>
            </a:r>
            <a:r>
              <a:rPr lang="en-US" sz="2500" dirty="0"/>
              <a:t> </a:t>
            </a:r>
            <a:r>
              <a:rPr lang="en-US" sz="2500" dirty="0" err="1"/>
              <a:t>ucapan</a:t>
            </a:r>
            <a:r>
              <a:rPr lang="en-US" sz="2500" dirty="0"/>
              <a:t> </a:t>
            </a:r>
            <a:r>
              <a:rPr lang="en-US" sz="2500" dirty="0" err="1"/>
              <a:t>bahagia</a:t>
            </a:r>
            <a:r>
              <a:rPr lang="en-US" sz="2500" dirty="0"/>
              <a:t> oleh </a:t>
            </a:r>
            <a:r>
              <a:rPr lang="en-US" sz="2500" dirty="0" err="1"/>
              <a:t>Yesus</a:t>
            </a:r>
            <a:r>
              <a:rPr lang="en-US" sz="2500" dirty="0"/>
              <a:t> </a:t>
            </a:r>
            <a:r>
              <a:rPr lang="en-US" sz="2500" dirty="0" err="1"/>
              <a:t>adalah</a:t>
            </a:r>
            <a:r>
              <a:rPr lang="en-US" sz="2500" dirty="0"/>
              <a:t> </a:t>
            </a:r>
            <a:r>
              <a:rPr lang="en-US" sz="2500" dirty="0" err="1"/>
              <a:t>untuk</a:t>
            </a:r>
            <a:r>
              <a:rPr lang="en-US" sz="2500" dirty="0"/>
              <a:t> </a:t>
            </a:r>
            <a:r>
              <a:rPr lang="en-US" sz="2500" dirty="0" err="1"/>
              <a:t>menyampaikan</a:t>
            </a:r>
            <a:r>
              <a:rPr lang="en-US" sz="2500" dirty="0"/>
              <a:t> </a:t>
            </a:r>
            <a:r>
              <a:rPr lang="en-US" sz="2500" dirty="0" err="1"/>
              <a:t>cara</a:t>
            </a:r>
            <a:r>
              <a:rPr lang="en-US" sz="2500" dirty="0"/>
              <a:t> </a:t>
            </a:r>
            <a:r>
              <a:rPr lang="en-US" sz="2500" dirty="0" err="1"/>
              <a:t>hidup</a:t>
            </a:r>
            <a:r>
              <a:rPr lang="en-US" sz="2500" dirty="0"/>
              <a:t> yang </a:t>
            </a:r>
            <a:r>
              <a:rPr lang="en-US" sz="2500" dirty="0" err="1"/>
              <a:t>memiliki</a:t>
            </a:r>
            <a:r>
              <a:rPr lang="en-US" sz="2500" dirty="0"/>
              <a:t> </a:t>
            </a:r>
            <a:r>
              <a:rPr lang="en-US" sz="2500" dirty="0" err="1"/>
              <a:t>nilai</a:t>
            </a:r>
            <a:r>
              <a:rPr lang="en-US" sz="2500" dirty="0"/>
              <a:t> </a:t>
            </a:r>
            <a:r>
              <a:rPr lang="en-US" sz="2500" dirty="0" err="1"/>
              <a:t>tertinggi</a:t>
            </a:r>
            <a:r>
              <a:rPr lang="en-US" sz="2500" dirty="0"/>
              <a:t> dan </a:t>
            </a:r>
            <a:r>
              <a:rPr lang="en-US" sz="2500" dirty="0" err="1"/>
              <a:t>bercirikan</a:t>
            </a:r>
            <a:r>
              <a:rPr lang="en-US" sz="2500" dirty="0"/>
              <a:t> </a:t>
            </a:r>
            <a:r>
              <a:rPr lang="en-US" sz="2500" dirty="0" err="1"/>
              <a:t>mereka</a:t>
            </a:r>
            <a:r>
              <a:rPr lang="en-US" sz="2500" dirty="0"/>
              <a:t> yang </a:t>
            </a:r>
            <a:r>
              <a:rPr lang="en-US" sz="2500" dirty="0" err="1"/>
              <a:t>bersedia</a:t>
            </a:r>
            <a:r>
              <a:rPr lang="en-US" sz="2500" dirty="0"/>
              <a:t> </a:t>
            </a:r>
            <a:r>
              <a:rPr lang="en-US" sz="2500" dirty="0" err="1"/>
              <a:t>untuk</a:t>
            </a:r>
            <a:r>
              <a:rPr lang="en-US" sz="2500" dirty="0"/>
              <a:t> Kerajaan yang </a:t>
            </a:r>
            <a:r>
              <a:rPr lang="en-US" sz="2500" dirty="0" err="1"/>
              <a:t>Yesus</a:t>
            </a:r>
            <a:r>
              <a:rPr lang="en-US" sz="2500" dirty="0"/>
              <a:t> </a:t>
            </a:r>
            <a:r>
              <a:rPr lang="en-US" sz="2500" dirty="0" err="1"/>
              <a:t>sebutkan</a:t>
            </a:r>
            <a:r>
              <a:rPr lang="en-US" sz="2500" dirty="0"/>
              <a:t>. Di </a:t>
            </a:r>
            <a:r>
              <a:rPr lang="en-US" sz="2500" dirty="0" err="1"/>
              <a:t>sini</a:t>
            </a:r>
            <a:r>
              <a:rPr lang="en-US" sz="2500" dirty="0"/>
              <a:t> </a:t>
            </a:r>
            <a:r>
              <a:rPr lang="en-US" sz="2500" dirty="0" err="1"/>
              <a:t>Yesus</a:t>
            </a:r>
            <a:r>
              <a:rPr lang="en-US" sz="2500" dirty="0"/>
              <a:t> </a:t>
            </a:r>
            <a:r>
              <a:rPr lang="en-US" sz="2500" dirty="0" err="1"/>
              <a:t>menjanjikan</a:t>
            </a:r>
            <a:r>
              <a:rPr lang="en-US" sz="2500" dirty="0"/>
              <a:t> </a:t>
            </a:r>
            <a:r>
              <a:rPr lang="en-US" sz="2500" dirty="0" err="1"/>
              <a:t>berkat</a:t>
            </a:r>
            <a:r>
              <a:rPr lang="en-US" sz="2500" dirty="0"/>
              <a:t> dan </a:t>
            </a:r>
            <a:r>
              <a:rPr lang="en-US" sz="2500" dirty="0" err="1"/>
              <a:t>anugerah</a:t>
            </a:r>
            <a:r>
              <a:rPr lang="en-US" sz="2500" dirty="0"/>
              <a:t> </a:t>
            </a:r>
            <a:r>
              <a:rPr lang="en-US" sz="2500" dirty="0" err="1"/>
              <a:t>apabila</a:t>
            </a:r>
            <a:r>
              <a:rPr lang="en-US" sz="2500" dirty="0"/>
              <a:t> masa </a:t>
            </a:r>
            <a:r>
              <a:rPr lang="en-US" sz="2500" dirty="0" err="1"/>
              <a:t>itu</a:t>
            </a:r>
            <a:r>
              <a:rPr lang="en-US" sz="2500" dirty="0"/>
              <a:t> </a:t>
            </a:r>
            <a:r>
              <a:rPr lang="en-US" sz="2500" dirty="0" err="1"/>
              <a:t>tiba</a:t>
            </a:r>
            <a:r>
              <a:rPr lang="en-US" sz="2500" dirty="0"/>
              <a:t>.</a:t>
            </a:r>
            <a:endParaRPr sz="2500" dirty="0"/>
          </a:p>
          <a:p>
            <a:pPr marL="457200" lvl="0" indent="0" algn="l" rtl="0">
              <a:spcBef>
                <a:spcPts val="0"/>
              </a:spcBef>
              <a:spcAft>
                <a:spcPts val="0"/>
              </a:spcAft>
              <a:buNone/>
            </a:pPr>
            <a:endParaRPr sz="2500" dirty="0"/>
          </a:p>
          <a:p>
            <a:pPr marL="0" lvl="0" indent="0" algn="l" rtl="0">
              <a:spcBef>
                <a:spcPts val="0"/>
              </a:spcBef>
              <a:spcAft>
                <a:spcPts val="0"/>
              </a:spcAft>
              <a:buNone/>
            </a:pPr>
            <a:endParaRPr sz="2500" dirty="0"/>
          </a:p>
          <a:p>
            <a:pPr marL="457200" lvl="0" indent="0" algn="l" rtl="0">
              <a:spcBef>
                <a:spcPts val="0"/>
              </a:spcBef>
              <a:spcAft>
                <a:spcPts val="0"/>
              </a:spcAft>
              <a:buNone/>
            </a:pPr>
            <a:endParaRPr sz="2500" dirty="0"/>
          </a:p>
          <a:p>
            <a:pPr marL="457200" lvl="0" indent="0" algn="l" rtl="0">
              <a:spcBef>
                <a:spcPts val="0"/>
              </a:spcBef>
              <a:spcAft>
                <a:spcPts val="0"/>
              </a:spcAft>
              <a:buNone/>
            </a:pPr>
            <a:endParaRPr sz="2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
          <p:cNvSpPr/>
          <p:nvPr/>
        </p:nvSpPr>
        <p:spPr>
          <a:xfrm>
            <a:off x="739721" y="581150"/>
            <a:ext cx="7823400" cy="660300"/>
          </a:xfrm>
          <a:prstGeom prst="rect">
            <a:avLst/>
          </a:prstGeom>
          <a:noFill/>
          <a:ln>
            <a:noFill/>
          </a:ln>
        </p:spPr>
        <p:txBody>
          <a:bodyPr spcFirstLastPara="1" wrap="square" lIns="0" tIns="0" rIns="0" bIns="0" anchor="t" anchorCtr="0">
            <a:noAutofit/>
          </a:bodyPr>
          <a:lstStyle/>
          <a:p>
            <a:pPr marL="0" marR="0" lvl="0" indent="0" algn="l" rtl="0">
              <a:lnSpc>
                <a:spcPct val="125301"/>
              </a:lnSpc>
              <a:spcBef>
                <a:spcPts val="0"/>
              </a:spcBef>
              <a:spcAft>
                <a:spcPts val="0"/>
              </a:spcAft>
              <a:buClr>
                <a:srgbClr val="403011"/>
              </a:buClr>
              <a:buSzPts val="4150"/>
              <a:buFont typeface="Brygada 1918 SemiBold"/>
              <a:buNone/>
            </a:pPr>
            <a:r>
              <a:rPr lang="en-US" sz="4150" b="1" i="0" u="none" strike="noStrike" cap="none">
                <a:solidFill>
                  <a:srgbClr val="403011"/>
                </a:solidFill>
                <a:latin typeface="Brygada 1918 SemiBold"/>
                <a:ea typeface="Brygada 1918 SemiBold"/>
                <a:cs typeface="Brygada 1918 SemiBold"/>
                <a:sym typeface="Brygada 1918 SemiBold"/>
              </a:rPr>
              <a:t>Objektif Pembelajaran</a:t>
            </a:r>
            <a:endParaRPr sz="4150" b="0" i="0" u="none" strike="noStrike" cap="none"/>
          </a:p>
        </p:txBody>
      </p:sp>
      <p:sp>
        <p:nvSpPr>
          <p:cNvPr id="110" name="Google Shape;110;p2"/>
          <p:cNvSpPr/>
          <p:nvPr/>
        </p:nvSpPr>
        <p:spPr>
          <a:xfrm>
            <a:off x="739735" y="1558528"/>
            <a:ext cx="475536" cy="475536"/>
          </a:xfrm>
          <a:prstGeom prst="roundRect">
            <a:avLst>
              <a:gd name="adj" fmla="val 66672"/>
            </a:avLst>
          </a:prstGeom>
          <a:solidFill>
            <a:srgbClr val="626C3B"/>
          </a:solidFill>
          <a:ln w="9525" cap="flat" cmpd="sng">
            <a:solidFill>
              <a:srgbClr val="7B855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1" name="Google Shape;111;p2" descr="preencoded.png"/>
          <p:cNvPicPr preferRelativeResize="0"/>
          <p:nvPr/>
        </p:nvPicPr>
        <p:blipFill rotWithShape="1">
          <a:blip r:embed="rId3">
            <a:alphaModFix/>
          </a:blip>
          <a:srcRect/>
          <a:stretch/>
        </p:blipFill>
        <p:spPr>
          <a:xfrm>
            <a:off x="819031" y="1598176"/>
            <a:ext cx="316944" cy="396240"/>
          </a:xfrm>
          <a:prstGeom prst="rect">
            <a:avLst/>
          </a:prstGeom>
          <a:noFill/>
          <a:ln>
            <a:noFill/>
          </a:ln>
        </p:spPr>
      </p:pic>
      <p:sp>
        <p:nvSpPr>
          <p:cNvPr id="112" name="Google Shape;112;p2"/>
          <p:cNvSpPr/>
          <p:nvPr/>
        </p:nvSpPr>
        <p:spPr>
          <a:xfrm>
            <a:off x="1426595" y="1631150"/>
            <a:ext cx="6075600" cy="330300"/>
          </a:xfrm>
          <a:prstGeom prst="rect">
            <a:avLst/>
          </a:prstGeom>
          <a:noFill/>
          <a:ln>
            <a:noFill/>
          </a:ln>
        </p:spPr>
        <p:txBody>
          <a:bodyPr spcFirstLastPara="1" wrap="square" lIns="0" tIns="0" rIns="0" bIns="0" anchor="t" anchorCtr="0">
            <a:noAutofit/>
          </a:bodyPr>
          <a:lstStyle/>
          <a:p>
            <a:pPr marL="0" marR="0" lvl="0" indent="0" algn="l" rtl="0">
              <a:lnSpc>
                <a:spcPct val="126829"/>
              </a:lnSpc>
              <a:spcBef>
                <a:spcPts val="0"/>
              </a:spcBef>
              <a:spcAft>
                <a:spcPts val="0"/>
              </a:spcAft>
              <a:buClr>
                <a:srgbClr val="403011"/>
              </a:buClr>
              <a:buSzPts val="2050"/>
              <a:buFont typeface="Brygada 1918 SemiBold"/>
              <a:buNone/>
            </a:pPr>
            <a:r>
              <a:rPr lang="en-US" sz="2050" b="1" i="0" u="none" strike="noStrike" cap="none">
                <a:solidFill>
                  <a:srgbClr val="403011"/>
                </a:solidFill>
                <a:latin typeface="Brygada 1918 SemiBold"/>
                <a:ea typeface="Brygada 1918 SemiBold"/>
                <a:cs typeface="Brygada 1918 SemiBold"/>
                <a:sym typeface="Brygada 1918 SemiBold"/>
              </a:rPr>
              <a:t>Memahami Konteks Sejarah</a:t>
            </a:r>
            <a:endParaRPr sz="2050" b="0" i="0" u="none" strike="noStrike" cap="none"/>
          </a:p>
        </p:txBody>
      </p:sp>
      <p:sp>
        <p:nvSpPr>
          <p:cNvPr id="113" name="Google Shape;113;p2"/>
          <p:cNvSpPr/>
          <p:nvPr/>
        </p:nvSpPr>
        <p:spPr>
          <a:xfrm>
            <a:off x="1426607" y="2088118"/>
            <a:ext cx="6977658" cy="676275"/>
          </a:xfrm>
          <a:prstGeom prst="rect">
            <a:avLst/>
          </a:prstGeom>
          <a:noFill/>
          <a:ln>
            <a:noFill/>
          </a:ln>
        </p:spPr>
        <p:txBody>
          <a:bodyPr spcFirstLastPara="1" wrap="square" lIns="0" tIns="0" rIns="0" bIns="0" anchor="t" anchorCtr="0">
            <a:noAutofit/>
          </a:bodyPr>
          <a:lstStyle/>
          <a:p>
            <a:pPr marL="0" marR="0" lvl="0" indent="0" algn="l" rtl="0">
              <a:lnSpc>
                <a:spcPct val="160606"/>
              </a:lnSpc>
              <a:spcBef>
                <a:spcPts val="0"/>
              </a:spcBef>
              <a:spcAft>
                <a:spcPts val="0"/>
              </a:spcAft>
              <a:buClr>
                <a:srgbClr val="403011"/>
              </a:buClr>
              <a:buSzPts val="1650"/>
              <a:buFont typeface="Brygada 1918"/>
              <a:buNone/>
            </a:pPr>
            <a:r>
              <a:rPr lang="en-US" sz="1650" b="0" i="0" u="none" strike="noStrike" cap="none">
                <a:solidFill>
                  <a:srgbClr val="403011"/>
                </a:solidFill>
                <a:latin typeface="Brygada 1918"/>
                <a:ea typeface="Brygada 1918"/>
                <a:cs typeface="Brygada 1918"/>
                <a:sym typeface="Brygada 1918"/>
              </a:rPr>
              <a:t>Mengenali latar belakang Khotbah di Dataran dan keadaan masyarakat pada zaman Yesus.</a:t>
            </a:r>
            <a:endParaRPr sz="1650" b="0" i="0" u="none" strike="noStrike" cap="none"/>
          </a:p>
        </p:txBody>
      </p:sp>
      <p:sp>
        <p:nvSpPr>
          <p:cNvPr id="114" name="Google Shape;114;p2"/>
          <p:cNvSpPr/>
          <p:nvPr/>
        </p:nvSpPr>
        <p:spPr>
          <a:xfrm>
            <a:off x="739735" y="3187065"/>
            <a:ext cx="475536" cy="475536"/>
          </a:xfrm>
          <a:prstGeom prst="roundRect">
            <a:avLst>
              <a:gd name="adj" fmla="val 66672"/>
            </a:avLst>
          </a:prstGeom>
          <a:solidFill>
            <a:srgbClr val="83792E"/>
          </a:solidFill>
          <a:ln w="9525" cap="flat" cmpd="sng">
            <a:solidFill>
              <a:srgbClr val="9C92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5" name="Google Shape;115;p2" descr="preencoded.png"/>
          <p:cNvPicPr preferRelativeResize="0"/>
          <p:nvPr/>
        </p:nvPicPr>
        <p:blipFill rotWithShape="1">
          <a:blip r:embed="rId4">
            <a:alphaModFix/>
          </a:blip>
          <a:srcRect/>
          <a:stretch/>
        </p:blipFill>
        <p:spPr>
          <a:xfrm>
            <a:off x="819031" y="3226713"/>
            <a:ext cx="316944" cy="396240"/>
          </a:xfrm>
          <a:prstGeom prst="rect">
            <a:avLst/>
          </a:prstGeom>
          <a:noFill/>
          <a:ln>
            <a:noFill/>
          </a:ln>
        </p:spPr>
      </p:pic>
      <p:sp>
        <p:nvSpPr>
          <p:cNvPr id="116" name="Google Shape;116;p2"/>
          <p:cNvSpPr/>
          <p:nvPr/>
        </p:nvSpPr>
        <p:spPr>
          <a:xfrm>
            <a:off x="1426607" y="3259693"/>
            <a:ext cx="2641997" cy="330160"/>
          </a:xfrm>
          <a:prstGeom prst="rect">
            <a:avLst/>
          </a:prstGeom>
          <a:noFill/>
          <a:ln>
            <a:noFill/>
          </a:ln>
        </p:spPr>
        <p:txBody>
          <a:bodyPr spcFirstLastPara="1" wrap="square" lIns="0" tIns="0" rIns="0" bIns="0" anchor="t" anchorCtr="0">
            <a:noAutofit/>
          </a:bodyPr>
          <a:lstStyle/>
          <a:p>
            <a:pPr marL="0" marR="0" lvl="0" indent="0" algn="l" rtl="0">
              <a:lnSpc>
                <a:spcPct val="126829"/>
              </a:lnSpc>
              <a:spcBef>
                <a:spcPts val="0"/>
              </a:spcBef>
              <a:spcAft>
                <a:spcPts val="0"/>
              </a:spcAft>
              <a:buClr>
                <a:srgbClr val="403011"/>
              </a:buClr>
              <a:buSzPts val="2050"/>
              <a:buFont typeface="Brygada 1918 SemiBold"/>
              <a:buNone/>
            </a:pPr>
            <a:r>
              <a:rPr lang="en-US" sz="2050" b="1" i="0" u="none" strike="noStrike" cap="none">
                <a:solidFill>
                  <a:srgbClr val="403011"/>
                </a:solidFill>
                <a:latin typeface="Brygada 1918 SemiBold"/>
                <a:ea typeface="Brygada 1918 SemiBold"/>
                <a:cs typeface="Brygada 1918 SemiBold"/>
                <a:sym typeface="Brygada 1918 SemiBold"/>
              </a:rPr>
              <a:t>Menganalisis Berkat</a:t>
            </a:r>
            <a:endParaRPr sz="2050" b="0" i="0" u="none" strike="noStrike" cap="none"/>
          </a:p>
        </p:txBody>
      </p:sp>
      <p:sp>
        <p:nvSpPr>
          <p:cNvPr id="117" name="Google Shape;117;p2"/>
          <p:cNvSpPr/>
          <p:nvPr/>
        </p:nvSpPr>
        <p:spPr>
          <a:xfrm>
            <a:off x="1426607" y="3716655"/>
            <a:ext cx="6977658" cy="676275"/>
          </a:xfrm>
          <a:prstGeom prst="rect">
            <a:avLst/>
          </a:prstGeom>
          <a:noFill/>
          <a:ln>
            <a:noFill/>
          </a:ln>
        </p:spPr>
        <p:txBody>
          <a:bodyPr spcFirstLastPara="1" wrap="square" lIns="0" tIns="0" rIns="0" bIns="0" anchor="t" anchorCtr="0">
            <a:noAutofit/>
          </a:bodyPr>
          <a:lstStyle/>
          <a:p>
            <a:pPr marL="0" marR="0" lvl="0" indent="0" algn="l" rtl="0">
              <a:lnSpc>
                <a:spcPct val="160606"/>
              </a:lnSpc>
              <a:spcBef>
                <a:spcPts val="0"/>
              </a:spcBef>
              <a:spcAft>
                <a:spcPts val="0"/>
              </a:spcAft>
              <a:buClr>
                <a:srgbClr val="403011"/>
              </a:buClr>
              <a:buSzPts val="1650"/>
              <a:buFont typeface="Brygada 1918"/>
              <a:buNone/>
            </a:pPr>
            <a:r>
              <a:rPr lang="en-US" sz="1650" b="0" i="0" u="none" strike="noStrike" cap="none">
                <a:solidFill>
                  <a:srgbClr val="403011"/>
                </a:solidFill>
                <a:latin typeface="Brygada 1918"/>
                <a:ea typeface="Brygada 1918"/>
                <a:cs typeface="Brygada 1918"/>
                <a:sym typeface="Brygada 1918"/>
              </a:rPr>
              <a:t>Meneroka makna mendalam di sebalik ayat 20-23 dan kaitannya dengan kehidupan rohani.</a:t>
            </a:r>
            <a:endParaRPr sz="1650" b="0" i="0" u="none" strike="noStrike" cap="none"/>
          </a:p>
        </p:txBody>
      </p:sp>
      <p:sp>
        <p:nvSpPr>
          <p:cNvPr id="118" name="Google Shape;118;p2"/>
          <p:cNvSpPr/>
          <p:nvPr/>
        </p:nvSpPr>
        <p:spPr>
          <a:xfrm>
            <a:off x="739735" y="4815602"/>
            <a:ext cx="475536" cy="475536"/>
          </a:xfrm>
          <a:prstGeom prst="roundRect">
            <a:avLst>
              <a:gd name="adj" fmla="val 66672"/>
            </a:avLst>
          </a:prstGeom>
          <a:solidFill>
            <a:srgbClr val="E8AF3B"/>
          </a:solidFill>
          <a:ln w="9525" cap="flat" cmpd="sng">
            <a:solidFill>
              <a:srgbClr val="CE952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9" name="Google Shape;119;p2" descr="preencoded.png"/>
          <p:cNvPicPr preferRelativeResize="0"/>
          <p:nvPr/>
        </p:nvPicPr>
        <p:blipFill rotWithShape="1">
          <a:blip r:embed="rId5">
            <a:alphaModFix/>
          </a:blip>
          <a:srcRect/>
          <a:stretch/>
        </p:blipFill>
        <p:spPr>
          <a:xfrm>
            <a:off x="819031" y="4855250"/>
            <a:ext cx="316944" cy="396240"/>
          </a:xfrm>
          <a:prstGeom prst="rect">
            <a:avLst/>
          </a:prstGeom>
          <a:noFill/>
          <a:ln>
            <a:noFill/>
          </a:ln>
        </p:spPr>
      </p:pic>
      <p:sp>
        <p:nvSpPr>
          <p:cNvPr id="120" name="Google Shape;120;p2"/>
          <p:cNvSpPr/>
          <p:nvPr/>
        </p:nvSpPr>
        <p:spPr>
          <a:xfrm>
            <a:off x="1426607" y="4888230"/>
            <a:ext cx="2641997" cy="330160"/>
          </a:xfrm>
          <a:prstGeom prst="rect">
            <a:avLst/>
          </a:prstGeom>
          <a:noFill/>
          <a:ln>
            <a:noFill/>
          </a:ln>
        </p:spPr>
        <p:txBody>
          <a:bodyPr spcFirstLastPara="1" wrap="square" lIns="0" tIns="0" rIns="0" bIns="0" anchor="t" anchorCtr="0">
            <a:noAutofit/>
          </a:bodyPr>
          <a:lstStyle/>
          <a:p>
            <a:pPr marL="0" marR="0" lvl="0" indent="0" algn="l" rtl="0">
              <a:lnSpc>
                <a:spcPct val="126829"/>
              </a:lnSpc>
              <a:spcBef>
                <a:spcPts val="0"/>
              </a:spcBef>
              <a:spcAft>
                <a:spcPts val="0"/>
              </a:spcAft>
              <a:buClr>
                <a:srgbClr val="403011"/>
              </a:buClr>
              <a:buSzPts val="2050"/>
              <a:buFont typeface="Brygada 1918 SemiBold"/>
              <a:buNone/>
            </a:pPr>
            <a:r>
              <a:rPr lang="en-US" sz="2050" b="1" i="0" u="none" strike="noStrike" cap="none">
                <a:solidFill>
                  <a:srgbClr val="403011"/>
                </a:solidFill>
                <a:latin typeface="Brygada 1918 SemiBold"/>
                <a:ea typeface="Brygada 1918 SemiBold"/>
                <a:cs typeface="Brygada 1918 SemiBold"/>
                <a:sym typeface="Brygada 1918 SemiBold"/>
              </a:rPr>
              <a:t>Menilai Celaka</a:t>
            </a:r>
            <a:endParaRPr sz="2050" b="0" i="0" u="none" strike="noStrike" cap="none"/>
          </a:p>
        </p:txBody>
      </p:sp>
      <p:sp>
        <p:nvSpPr>
          <p:cNvPr id="121" name="Google Shape;121;p2"/>
          <p:cNvSpPr/>
          <p:nvPr/>
        </p:nvSpPr>
        <p:spPr>
          <a:xfrm>
            <a:off x="1426607" y="5345192"/>
            <a:ext cx="6977658" cy="676275"/>
          </a:xfrm>
          <a:prstGeom prst="rect">
            <a:avLst/>
          </a:prstGeom>
          <a:noFill/>
          <a:ln>
            <a:noFill/>
          </a:ln>
        </p:spPr>
        <p:txBody>
          <a:bodyPr spcFirstLastPara="1" wrap="square" lIns="0" tIns="0" rIns="0" bIns="0" anchor="t" anchorCtr="0">
            <a:noAutofit/>
          </a:bodyPr>
          <a:lstStyle/>
          <a:p>
            <a:pPr marL="0" marR="0" lvl="0" indent="0" algn="l" rtl="0">
              <a:lnSpc>
                <a:spcPct val="160606"/>
              </a:lnSpc>
              <a:spcBef>
                <a:spcPts val="0"/>
              </a:spcBef>
              <a:spcAft>
                <a:spcPts val="0"/>
              </a:spcAft>
              <a:buClr>
                <a:srgbClr val="403011"/>
              </a:buClr>
              <a:buSzPts val="1650"/>
              <a:buFont typeface="Brygada 1918"/>
              <a:buNone/>
            </a:pPr>
            <a:r>
              <a:rPr lang="en-US" sz="1650" b="0" i="0" u="none" strike="noStrike" cap="none">
                <a:solidFill>
                  <a:srgbClr val="403011"/>
                </a:solidFill>
                <a:latin typeface="Brygada 1918"/>
                <a:ea typeface="Brygada 1918"/>
                <a:cs typeface="Brygada 1918"/>
                <a:sym typeface="Brygada 1918"/>
              </a:rPr>
              <a:t>Memahami peringatan Yesus dalam ayat 24-26 sebagai amaran penuh kasih.</a:t>
            </a:r>
            <a:endParaRPr sz="1650" b="0" i="0" u="none" strike="noStrike" cap="none"/>
          </a:p>
        </p:txBody>
      </p:sp>
      <p:sp>
        <p:nvSpPr>
          <p:cNvPr id="122" name="Google Shape;122;p2"/>
          <p:cNvSpPr/>
          <p:nvPr/>
        </p:nvSpPr>
        <p:spPr>
          <a:xfrm>
            <a:off x="739735" y="6444139"/>
            <a:ext cx="475536" cy="475536"/>
          </a:xfrm>
          <a:prstGeom prst="roundRect">
            <a:avLst>
              <a:gd name="adj" fmla="val 66672"/>
            </a:avLst>
          </a:prstGeom>
          <a:solidFill>
            <a:srgbClr val="CC914D"/>
          </a:solidFill>
          <a:ln w="9525" cap="flat" cmpd="sng">
            <a:solidFill>
              <a:srgbClr val="B2773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3" name="Google Shape;123;p2" descr="preencoded.png"/>
          <p:cNvPicPr preferRelativeResize="0"/>
          <p:nvPr/>
        </p:nvPicPr>
        <p:blipFill rotWithShape="1">
          <a:blip r:embed="rId6">
            <a:alphaModFix/>
          </a:blip>
          <a:srcRect/>
          <a:stretch/>
        </p:blipFill>
        <p:spPr>
          <a:xfrm>
            <a:off x="819031" y="6483787"/>
            <a:ext cx="316944" cy="396240"/>
          </a:xfrm>
          <a:prstGeom prst="rect">
            <a:avLst/>
          </a:prstGeom>
          <a:noFill/>
          <a:ln>
            <a:noFill/>
          </a:ln>
        </p:spPr>
      </p:pic>
      <p:sp>
        <p:nvSpPr>
          <p:cNvPr id="124" name="Google Shape;124;p2"/>
          <p:cNvSpPr/>
          <p:nvPr/>
        </p:nvSpPr>
        <p:spPr>
          <a:xfrm>
            <a:off x="1426607" y="6516767"/>
            <a:ext cx="2641997" cy="330160"/>
          </a:xfrm>
          <a:prstGeom prst="rect">
            <a:avLst/>
          </a:prstGeom>
          <a:noFill/>
          <a:ln>
            <a:noFill/>
          </a:ln>
        </p:spPr>
        <p:txBody>
          <a:bodyPr spcFirstLastPara="1" wrap="square" lIns="0" tIns="0" rIns="0" bIns="0" anchor="t" anchorCtr="0">
            <a:noAutofit/>
          </a:bodyPr>
          <a:lstStyle/>
          <a:p>
            <a:pPr marL="0" marR="0" lvl="0" indent="0" algn="l" rtl="0">
              <a:lnSpc>
                <a:spcPct val="126829"/>
              </a:lnSpc>
              <a:spcBef>
                <a:spcPts val="0"/>
              </a:spcBef>
              <a:spcAft>
                <a:spcPts val="0"/>
              </a:spcAft>
              <a:buClr>
                <a:srgbClr val="403011"/>
              </a:buClr>
              <a:buSzPts val="2050"/>
              <a:buFont typeface="Brygada 1918 SemiBold"/>
              <a:buNone/>
            </a:pPr>
            <a:r>
              <a:rPr lang="en-US" sz="2050" b="1" i="0" u="none" strike="noStrike" cap="none">
                <a:solidFill>
                  <a:srgbClr val="403011"/>
                </a:solidFill>
                <a:latin typeface="Brygada 1918 SemiBold"/>
                <a:ea typeface="Brygada 1918 SemiBold"/>
                <a:cs typeface="Brygada 1918 SemiBold"/>
                <a:sym typeface="Brygada 1918 SemiBold"/>
              </a:rPr>
              <a:t>Mengaplikasi Ajaran</a:t>
            </a:r>
            <a:endParaRPr sz="2050" b="0" i="0" u="none" strike="noStrike" cap="none"/>
          </a:p>
        </p:txBody>
      </p:sp>
      <p:sp>
        <p:nvSpPr>
          <p:cNvPr id="125" name="Google Shape;125;p2"/>
          <p:cNvSpPr/>
          <p:nvPr/>
        </p:nvSpPr>
        <p:spPr>
          <a:xfrm>
            <a:off x="1426607" y="6973729"/>
            <a:ext cx="6977658" cy="676275"/>
          </a:xfrm>
          <a:prstGeom prst="rect">
            <a:avLst/>
          </a:prstGeom>
          <a:noFill/>
          <a:ln>
            <a:noFill/>
          </a:ln>
        </p:spPr>
        <p:txBody>
          <a:bodyPr spcFirstLastPara="1" wrap="square" lIns="0" tIns="0" rIns="0" bIns="0" anchor="t" anchorCtr="0">
            <a:noAutofit/>
          </a:bodyPr>
          <a:lstStyle/>
          <a:p>
            <a:pPr marL="0" marR="0" lvl="0" indent="0" algn="l" rtl="0">
              <a:lnSpc>
                <a:spcPct val="160606"/>
              </a:lnSpc>
              <a:spcBef>
                <a:spcPts val="0"/>
              </a:spcBef>
              <a:spcAft>
                <a:spcPts val="0"/>
              </a:spcAft>
              <a:buClr>
                <a:srgbClr val="403011"/>
              </a:buClr>
              <a:buSzPts val="1650"/>
              <a:buFont typeface="Brygada 1918"/>
              <a:buNone/>
            </a:pPr>
            <a:r>
              <a:rPr lang="en-US" sz="1650" b="0" i="0" u="none" strike="noStrike" cap="none">
                <a:solidFill>
                  <a:srgbClr val="403011"/>
                </a:solidFill>
                <a:latin typeface="Brygada 1918"/>
                <a:ea typeface="Brygada 1918"/>
                <a:cs typeface="Brygada 1918"/>
                <a:sym typeface="Brygada 1918"/>
              </a:rPr>
              <a:t>Menemukan cara untuk menerapkan nilai-nilai Kerajaan Allah dalam kehidupan seharian.</a:t>
            </a:r>
            <a:endParaRPr sz="1650" b="0" i="0" u="none" strike="noStrike" cap="non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3"/>
          <p:cNvSpPr/>
          <p:nvPr/>
        </p:nvSpPr>
        <p:spPr>
          <a:xfrm>
            <a:off x="709120" y="557225"/>
            <a:ext cx="12612900" cy="633300"/>
          </a:xfrm>
          <a:prstGeom prst="rect">
            <a:avLst/>
          </a:prstGeom>
          <a:noFill/>
          <a:ln>
            <a:noFill/>
          </a:ln>
        </p:spPr>
        <p:txBody>
          <a:bodyPr spcFirstLastPara="1" wrap="square" lIns="0" tIns="0" rIns="0" bIns="0" anchor="t" anchorCtr="0">
            <a:noAutofit/>
          </a:bodyPr>
          <a:lstStyle/>
          <a:p>
            <a:pPr marL="0" marR="0" lvl="0" indent="0" algn="l" rtl="0">
              <a:lnSpc>
                <a:spcPct val="125316"/>
              </a:lnSpc>
              <a:spcBef>
                <a:spcPts val="0"/>
              </a:spcBef>
              <a:spcAft>
                <a:spcPts val="0"/>
              </a:spcAft>
              <a:buClr>
                <a:srgbClr val="403011"/>
              </a:buClr>
              <a:buSzPts val="3950"/>
              <a:buFont typeface="Brygada 1918 SemiBold"/>
              <a:buNone/>
            </a:pPr>
            <a:r>
              <a:rPr lang="en-US" sz="3950" b="1" i="0" u="none" strike="noStrike" cap="none">
                <a:solidFill>
                  <a:srgbClr val="403011"/>
                </a:solidFill>
                <a:latin typeface="Brygada 1918 SemiBold"/>
                <a:ea typeface="Brygada 1918 SemiBold"/>
                <a:cs typeface="Brygada 1918 SemiBold"/>
                <a:sym typeface="Brygada 1918 SemiBold"/>
              </a:rPr>
              <a:t>Gambaran Keseluruhan Pengajaran</a:t>
            </a:r>
            <a:endParaRPr sz="3950" b="0" i="0" u="none" strike="noStrike" cap="none"/>
          </a:p>
        </p:txBody>
      </p:sp>
      <p:pic>
        <p:nvPicPr>
          <p:cNvPr id="132" name="Google Shape;132;p3" descr="preencoded.png"/>
          <p:cNvPicPr preferRelativeResize="0"/>
          <p:nvPr/>
        </p:nvPicPr>
        <p:blipFill rotWithShape="1">
          <a:blip r:embed="rId3">
            <a:alphaModFix/>
          </a:blip>
          <a:srcRect/>
          <a:stretch/>
        </p:blipFill>
        <p:spPr>
          <a:xfrm>
            <a:off x="709136" y="1595557"/>
            <a:ext cx="1013103" cy="1215747"/>
          </a:xfrm>
          <a:prstGeom prst="rect">
            <a:avLst/>
          </a:prstGeom>
          <a:noFill/>
          <a:ln>
            <a:noFill/>
          </a:ln>
        </p:spPr>
      </p:pic>
      <p:sp>
        <p:nvSpPr>
          <p:cNvPr id="133" name="Google Shape;133;p3"/>
          <p:cNvSpPr/>
          <p:nvPr/>
        </p:nvSpPr>
        <p:spPr>
          <a:xfrm>
            <a:off x="2026087" y="1798082"/>
            <a:ext cx="2532817" cy="316468"/>
          </a:xfrm>
          <a:prstGeom prst="rect">
            <a:avLst/>
          </a:prstGeom>
          <a:noFill/>
          <a:ln>
            <a:noFill/>
          </a:ln>
        </p:spPr>
        <p:txBody>
          <a:bodyPr spcFirstLastPara="1" wrap="square" lIns="0" tIns="0" rIns="0" bIns="0" anchor="t" anchorCtr="0">
            <a:noAutofit/>
          </a:bodyPr>
          <a:lstStyle/>
          <a:p>
            <a:pPr marL="0" marR="0" lvl="0" indent="0" algn="l" rtl="0">
              <a:lnSpc>
                <a:spcPct val="125641"/>
              </a:lnSpc>
              <a:spcBef>
                <a:spcPts val="0"/>
              </a:spcBef>
              <a:spcAft>
                <a:spcPts val="0"/>
              </a:spcAft>
              <a:buClr>
                <a:srgbClr val="403011"/>
              </a:buClr>
              <a:buSzPts val="1950"/>
              <a:buFont typeface="Brygada 1918 SemiBold"/>
              <a:buNone/>
            </a:pPr>
            <a:r>
              <a:rPr lang="en-US" sz="1950" b="1" i="0" u="none" strike="noStrike" cap="none">
                <a:solidFill>
                  <a:srgbClr val="403011"/>
                </a:solidFill>
                <a:latin typeface="Brygada 1918 SemiBold"/>
                <a:ea typeface="Brygada 1918 SemiBold"/>
                <a:cs typeface="Brygada 1918 SemiBold"/>
                <a:sym typeface="Brygada 1918 SemiBold"/>
              </a:rPr>
              <a:t>Pengenalan</a:t>
            </a:r>
            <a:endParaRPr sz="1950" b="0" i="0" u="none" strike="noStrike" cap="none"/>
          </a:p>
        </p:txBody>
      </p:sp>
      <p:sp>
        <p:nvSpPr>
          <p:cNvPr id="134" name="Google Shape;134;p3"/>
          <p:cNvSpPr/>
          <p:nvPr/>
        </p:nvSpPr>
        <p:spPr>
          <a:xfrm>
            <a:off x="2026087" y="2236113"/>
            <a:ext cx="11895177" cy="324207"/>
          </a:xfrm>
          <a:prstGeom prst="rect">
            <a:avLst/>
          </a:prstGeom>
          <a:noFill/>
          <a:ln>
            <a:noFill/>
          </a:ln>
        </p:spPr>
        <p:txBody>
          <a:bodyPr spcFirstLastPara="1" wrap="square" lIns="0" tIns="0" rIns="0" bIns="0" anchor="t" anchorCtr="0">
            <a:noAutofit/>
          </a:bodyPr>
          <a:lstStyle/>
          <a:p>
            <a:pPr marL="0" marR="0" lvl="0" indent="0" algn="l" rtl="0">
              <a:lnSpc>
                <a:spcPct val="164516"/>
              </a:lnSpc>
              <a:spcBef>
                <a:spcPts val="0"/>
              </a:spcBef>
              <a:spcAft>
                <a:spcPts val="0"/>
              </a:spcAft>
              <a:buClr>
                <a:srgbClr val="403011"/>
              </a:buClr>
              <a:buSzPts val="1550"/>
              <a:buFont typeface="Brygada 1918"/>
              <a:buNone/>
            </a:pPr>
            <a:r>
              <a:rPr lang="en-US" sz="1550" b="0" i="0" u="none" strike="noStrike" cap="none">
                <a:solidFill>
                  <a:srgbClr val="403011"/>
                </a:solidFill>
                <a:latin typeface="Brygada 1918"/>
                <a:ea typeface="Brygada 1918"/>
                <a:cs typeface="Brygada 1918"/>
                <a:sym typeface="Brygada 1918"/>
              </a:rPr>
              <a:t>Memahami konteks dan latar belakang Lukas 6:17-26</a:t>
            </a:r>
            <a:endParaRPr sz="1550" b="0" i="0" u="none" strike="noStrike" cap="none"/>
          </a:p>
        </p:txBody>
      </p:sp>
      <p:pic>
        <p:nvPicPr>
          <p:cNvPr id="135" name="Google Shape;135;p3" descr="preencoded.png"/>
          <p:cNvPicPr preferRelativeResize="0"/>
          <p:nvPr/>
        </p:nvPicPr>
        <p:blipFill rotWithShape="1">
          <a:blip r:embed="rId4">
            <a:alphaModFix/>
          </a:blip>
          <a:srcRect/>
          <a:stretch/>
        </p:blipFill>
        <p:spPr>
          <a:xfrm>
            <a:off x="709136" y="2811304"/>
            <a:ext cx="1013103" cy="1215747"/>
          </a:xfrm>
          <a:prstGeom prst="rect">
            <a:avLst/>
          </a:prstGeom>
          <a:noFill/>
          <a:ln>
            <a:noFill/>
          </a:ln>
        </p:spPr>
      </p:pic>
      <p:sp>
        <p:nvSpPr>
          <p:cNvPr id="136" name="Google Shape;136;p3"/>
          <p:cNvSpPr/>
          <p:nvPr/>
        </p:nvSpPr>
        <p:spPr>
          <a:xfrm>
            <a:off x="2026087" y="3013829"/>
            <a:ext cx="2532817" cy="316468"/>
          </a:xfrm>
          <a:prstGeom prst="rect">
            <a:avLst/>
          </a:prstGeom>
          <a:noFill/>
          <a:ln>
            <a:noFill/>
          </a:ln>
        </p:spPr>
        <p:txBody>
          <a:bodyPr spcFirstLastPara="1" wrap="square" lIns="0" tIns="0" rIns="0" bIns="0" anchor="t" anchorCtr="0">
            <a:noAutofit/>
          </a:bodyPr>
          <a:lstStyle/>
          <a:p>
            <a:pPr marL="0" marR="0" lvl="0" indent="0" algn="l" rtl="0">
              <a:lnSpc>
                <a:spcPct val="125641"/>
              </a:lnSpc>
              <a:spcBef>
                <a:spcPts val="0"/>
              </a:spcBef>
              <a:spcAft>
                <a:spcPts val="0"/>
              </a:spcAft>
              <a:buClr>
                <a:srgbClr val="403011"/>
              </a:buClr>
              <a:buSzPts val="1950"/>
              <a:buFont typeface="Brygada 1918 SemiBold"/>
              <a:buNone/>
            </a:pPr>
            <a:r>
              <a:rPr lang="en-US" sz="1950" b="1" i="0" u="none" strike="noStrike" cap="none">
                <a:solidFill>
                  <a:srgbClr val="403011"/>
                </a:solidFill>
                <a:latin typeface="Brygada 1918 SemiBold"/>
                <a:ea typeface="Brygada 1918 SemiBold"/>
                <a:cs typeface="Brygada 1918 SemiBold"/>
                <a:sym typeface="Brygada 1918 SemiBold"/>
              </a:rPr>
              <a:t>Konteks Khotbah</a:t>
            </a:r>
            <a:endParaRPr sz="1950" b="0" i="0" u="none" strike="noStrike" cap="none"/>
          </a:p>
        </p:txBody>
      </p:sp>
      <p:sp>
        <p:nvSpPr>
          <p:cNvPr id="137" name="Google Shape;137;p3"/>
          <p:cNvSpPr/>
          <p:nvPr/>
        </p:nvSpPr>
        <p:spPr>
          <a:xfrm>
            <a:off x="2026087" y="3451860"/>
            <a:ext cx="11895177" cy="324207"/>
          </a:xfrm>
          <a:prstGeom prst="rect">
            <a:avLst/>
          </a:prstGeom>
          <a:noFill/>
          <a:ln>
            <a:noFill/>
          </a:ln>
        </p:spPr>
        <p:txBody>
          <a:bodyPr spcFirstLastPara="1" wrap="square" lIns="0" tIns="0" rIns="0" bIns="0" anchor="t" anchorCtr="0">
            <a:noAutofit/>
          </a:bodyPr>
          <a:lstStyle/>
          <a:p>
            <a:pPr marL="0" marR="0" lvl="0" indent="0" algn="l" rtl="0">
              <a:lnSpc>
                <a:spcPct val="164516"/>
              </a:lnSpc>
              <a:spcBef>
                <a:spcPts val="0"/>
              </a:spcBef>
              <a:spcAft>
                <a:spcPts val="0"/>
              </a:spcAft>
              <a:buClr>
                <a:srgbClr val="403011"/>
              </a:buClr>
              <a:buSzPts val="1550"/>
              <a:buFont typeface="Brygada 1918"/>
              <a:buNone/>
            </a:pPr>
            <a:r>
              <a:rPr lang="en-US" sz="1550" b="0" i="0" u="none" strike="noStrike" cap="none">
                <a:solidFill>
                  <a:srgbClr val="403011"/>
                </a:solidFill>
                <a:latin typeface="Brygada 1918"/>
                <a:ea typeface="Brygada 1918"/>
                <a:cs typeface="Brygada 1918"/>
                <a:sym typeface="Brygada 1918"/>
              </a:rPr>
              <a:t>Mengenali situasi dan lokasi ketika Yesus menyampaikan ajaranNya</a:t>
            </a:r>
            <a:endParaRPr sz="1550" b="0" i="0" u="none" strike="noStrike" cap="none"/>
          </a:p>
        </p:txBody>
      </p:sp>
      <p:pic>
        <p:nvPicPr>
          <p:cNvPr id="138" name="Google Shape;138;p3" descr="preencoded.png"/>
          <p:cNvPicPr preferRelativeResize="0"/>
          <p:nvPr/>
        </p:nvPicPr>
        <p:blipFill rotWithShape="1">
          <a:blip r:embed="rId5">
            <a:alphaModFix/>
          </a:blip>
          <a:srcRect/>
          <a:stretch/>
        </p:blipFill>
        <p:spPr>
          <a:xfrm>
            <a:off x="709136" y="4027051"/>
            <a:ext cx="1013103" cy="1215747"/>
          </a:xfrm>
          <a:prstGeom prst="rect">
            <a:avLst/>
          </a:prstGeom>
          <a:noFill/>
          <a:ln>
            <a:noFill/>
          </a:ln>
        </p:spPr>
      </p:pic>
      <p:sp>
        <p:nvSpPr>
          <p:cNvPr id="139" name="Google Shape;139;p3"/>
          <p:cNvSpPr/>
          <p:nvPr/>
        </p:nvSpPr>
        <p:spPr>
          <a:xfrm>
            <a:off x="2026087" y="4229576"/>
            <a:ext cx="2532817" cy="316468"/>
          </a:xfrm>
          <a:prstGeom prst="rect">
            <a:avLst/>
          </a:prstGeom>
          <a:noFill/>
          <a:ln>
            <a:noFill/>
          </a:ln>
        </p:spPr>
        <p:txBody>
          <a:bodyPr spcFirstLastPara="1" wrap="square" lIns="0" tIns="0" rIns="0" bIns="0" anchor="t" anchorCtr="0">
            <a:noAutofit/>
          </a:bodyPr>
          <a:lstStyle/>
          <a:p>
            <a:pPr marL="0" marR="0" lvl="0" indent="0" algn="l" rtl="0">
              <a:lnSpc>
                <a:spcPct val="125641"/>
              </a:lnSpc>
              <a:spcBef>
                <a:spcPts val="0"/>
              </a:spcBef>
              <a:spcAft>
                <a:spcPts val="0"/>
              </a:spcAft>
              <a:buClr>
                <a:srgbClr val="403011"/>
              </a:buClr>
              <a:buSzPts val="1950"/>
              <a:buFont typeface="Brygada 1918 SemiBold"/>
              <a:buNone/>
            </a:pPr>
            <a:r>
              <a:rPr lang="en-US" sz="1950" b="1" i="0" u="none" strike="noStrike" cap="none">
                <a:solidFill>
                  <a:srgbClr val="403011"/>
                </a:solidFill>
                <a:latin typeface="Brygada 1918 SemiBold"/>
                <a:ea typeface="Brygada 1918 SemiBold"/>
                <a:cs typeface="Brygada 1918 SemiBold"/>
                <a:sym typeface="Brygada 1918 SemiBold"/>
              </a:rPr>
              <a:t>Analisis Berkat</a:t>
            </a:r>
            <a:endParaRPr sz="1950" b="0" i="0" u="none" strike="noStrike" cap="none"/>
          </a:p>
        </p:txBody>
      </p:sp>
      <p:sp>
        <p:nvSpPr>
          <p:cNvPr id="140" name="Google Shape;140;p3"/>
          <p:cNvSpPr/>
          <p:nvPr/>
        </p:nvSpPr>
        <p:spPr>
          <a:xfrm>
            <a:off x="2026087" y="4667607"/>
            <a:ext cx="11895177" cy="324207"/>
          </a:xfrm>
          <a:prstGeom prst="rect">
            <a:avLst/>
          </a:prstGeom>
          <a:noFill/>
          <a:ln>
            <a:noFill/>
          </a:ln>
        </p:spPr>
        <p:txBody>
          <a:bodyPr spcFirstLastPara="1" wrap="square" lIns="0" tIns="0" rIns="0" bIns="0" anchor="t" anchorCtr="0">
            <a:noAutofit/>
          </a:bodyPr>
          <a:lstStyle/>
          <a:p>
            <a:pPr marL="0" marR="0" lvl="0" indent="0" algn="l" rtl="0">
              <a:lnSpc>
                <a:spcPct val="164516"/>
              </a:lnSpc>
              <a:spcBef>
                <a:spcPts val="0"/>
              </a:spcBef>
              <a:spcAft>
                <a:spcPts val="0"/>
              </a:spcAft>
              <a:buClr>
                <a:srgbClr val="403011"/>
              </a:buClr>
              <a:buSzPts val="1550"/>
              <a:buFont typeface="Brygada 1918"/>
              <a:buNone/>
            </a:pPr>
            <a:r>
              <a:rPr lang="en-US" sz="1550" b="0" i="0" u="none" strike="noStrike" cap="none">
                <a:solidFill>
                  <a:srgbClr val="403011"/>
                </a:solidFill>
                <a:latin typeface="Brygada 1918"/>
                <a:ea typeface="Brygada 1918"/>
                <a:cs typeface="Brygada 1918"/>
                <a:sym typeface="Brygada 1918"/>
              </a:rPr>
              <a:t>Meneroka makna empat berkat dalam ayat 20-23</a:t>
            </a:r>
            <a:endParaRPr sz="1550" b="0" i="0" u="none" strike="noStrike" cap="none"/>
          </a:p>
        </p:txBody>
      </p:sp>
      <p:pic>
        <p:nvPicPr>
          <p:cNvPr id="141" name="Google Shape;141;p3" descr="preencoded.png"/>
          <p:cNvPicPr preferRelativeResize="0"/>
          <p:nvPr/>
        </p:nvPicPr>
        <p:blipFill rotWithShape="1">
          <a:blip r:embed="rId6">
            <a:alphaModFix/>
          </a:blip>
          <a:srcRect/>
          <a:stretch/>
        </p:blipFill>
        <p:spPr>
          <a:xfrm>
            <a:off x="709136" y="5242798"/>
            <a:ext cx="1013103" cy="1215747"/>
          </a:xfrm>
          <a:prstGeom prst="rect">
            <a:avLst/>
          </a:prstGeom>
          <a:noFill/>
          <a:ln>
            <a:noFill/>
          </a:ln>
        </p:spPr>
      </p:pic>
      <p:sp>
        <p:nvSpPr>
          <p:cNvPr id="142" name="Google Shape;142;p3"/>
          <p:cNvSpPr/>
          <p:nvPr/>
        </p:nvSpPr>
        <p:spPr>
          <a:xfrm>
            <a:off x="2026087" y="5445323"/>
            <a:ext cx="2532817" cy="316468"/>
          </a:xfrm>
          <a:prstGeom prst="rect">
            <a:avLst/>
          </a:prstGeom>
          <a:noFill/>
          <a:ln>
            <a:noFill/>
          </a:ln>
        </p:spPr>
        <p:txBody>
          <a:bodyPr spcFirstLastPara="1" wrap="square" lIns="0" tIns="0" rIns="0" bIns="0" anchor="t" anchorCtr="0">
            <a:noAutofit/>
          </a:bodyPr>
          <a:lstStyle/>
          <a:p>
            <a:pPr marL="0" marR="0" lvl="0" indent="0" algn="l" rtl="0">
              <a:lnSpc>
                <a:spcPct val="125641"/>
              </a:lnSpc>
              <a:spcBef>
                <a:spcPts val="0"/>
              </a:spcBef>
              <a:spcAft>
                <a:spcPts val="0"/>
              </a:spcAft>
              <a:buClr>
                <a:srgbClr val="403011"/>
              </a:buClr>
              <a:buSzPts val="1950"/>
              <a:buFont typeface="Brygada 1918 SemiBold"/>
              <a:buNone/>
            </a:pPr>
            <a:r>
              <a:rPr lang="en-US" sz="1950" b="1" i="0" u="none" strike="noStrike" cap="none">
                <a:solidFill>
                  <a:srgbClr val="403011"/>
                </a:solidFill>
                <a:latin typeface="Brygada 1918 SemiBold"/>
                <a:ea typeface="Brygada 1918 SemiBold"/>
                <a:cs typeface="Brygada 1918 SemiBold"/>
                <a:sym typeface="Brygada 1918 SemiBold"/>
              </a:rPr>
              <a:t>Analisis Celaka</a:t>
            </a:r>
            <a:endParaRPr sz="1950" b="0" i="0" u="none" strike="noStrike" cap="none"/>
          </a:p>
        </p:txBody>
      </p:sp>
      <p:sp>
        <p:nvSpPr>
          <p:cNvPr id="143" name="Google Shape;143;p3"/>
          <p:cNvSpPr/>
          <p:nvPr/>
        </p:nvSpPr>
        <p:spPr>
          <a:xfrm>
            <a:off x="2026087" y="5883354"/>
            <a:ext cx="11895177" cy="324207"/>
          </a:xfrm>
          <a:prstGeom prst="rect">
            <a:avLst/>
          </a:prstGeom>
          <a:noFill/>
          <a:ln>
            <a:noFill/>
          </a:ln>
        </p:spPr>
        <p:txBody>
          <a:bodyPr spcFirstLastPara="1" wrap="square" lIns="0" tIns="0" rIns="0" bIns="0" anchor="t" anchorCtr="0">
            <a:noAutofit/>
          </a:bodyPr>
          <a:lstStyle/>
          <a:p>
            <a:pPr marL="0" marR="0" lvl="0" indent="0" algn="l" rtl="0">
              <a:lnSpc>
                <a:spcPct val="164516"/>
              </a:lnSpc>
              <a:spcBef>
                <a:spcPts val="0"/>
              </a:spcBef>
              <a:spcAft>
                <a:spcPts val="0"/>
              </a:spcAft>
              <a:buClr>
                <a:srgbClr val="403011"/>
              </a:buClr>
              <a:buSzPts val="1550"/>
              <a:buFont typeface="Brygada 1918"/>
              <a:buNone/>
            </a:pPr>
            <a:r>
              <a:rPr lang="en-US" sz="1550" b="0" i="0" u="none" strike="noStrike" cap="none">
                <a:solidFill>
                  <a:srgbClr val="403011"/>
                </a:solidFill>
                <a:latin typeface="Brygada 1918"/>
                <a:ea typeface="Brygada 1918"/>
                <a:cs typeface="Brygada 1918"/>
                <a:sym typeface="Brygada 1918"/>
              </a:rPr>
              <a:t>Memahami empat peringatan dalam ayat 24-26</a:t>
            </a:r>
            <a:endParaRPr sz="1550" b="0" i="0" u="none" strike="noStrike" cap="none"/>
          </a:p>
        </p:txBody>
      </p:sp>
      <p:pic>
        <p:nvPicPr>
          <p:cNvPr id="144" name="Google Shape;144;p3" descr="preencoded.png"/>
          <p:cNvPicPr preferRelativeResize="0"/>
          <p:nvPr/>
        </p:nvPicPr>
        <p:blipFill rotWithShape="1">
          <a:blip r:embed="rId7">
            <a:alphaModFix/>
          </a:blip>
          <a:srcRect/>
          <a:stretch/>
        </p:blipFill>
        <p:spPr>
          <a:xfrm>
            <a:off x="709136" y="6458545"/>
            <a:ext cx="1013103" cy="1215747"/>
          </a:xfrm>
          <a:prstGeom prst="rect">
            <a:avLst/>
          </a:prstGeom>
          <a:noFill/>
          <a:ln>
            <a:noFill/>
          </a:ln>
        </p:spPr>
      </p:pic>
      <p:sp>
        <p:nvSpPr>
          <p:cNvPr id="145" name="Google Shape;145;p3"/>
          <p:cNvSpPr/>
          <p:nvPr/>
        </p:nvSpPr>
        <p:spPr>
          <a:xfrm>
            <a:off x="2026087" y="6661071"/>
            <a:ext cx="2532817" cy="316468"/>
          </a:xfrm>
          <a:prstGeom prst="rect">
            <a:avLst/>
          </a:prstGeom>
          <a:noFill/>
          <a:ln>
            <a:noFill/>
          </a:ln>
        </p:spPr>
        <p:txBody>
          <a:bodyPr spcFirstLastPara="1" wrap="square" lIns="0" tIns="0" rIns="0" bIns="0" anchor="t" anchorCtr="0">
            <a:noAutofit/>
          </a:bodyPr>
          <a:lstStyle/>
          <a:p>
            <a:pPr marL="0" marR="0" lvl="0" indent="0" algn="l" rtl="0">
              <a:lnSpc>
                <a:spcPct val="125641"/>
              </a:lnSpc>
              <a:spcBef>
                <a:spcPts val="0"/>
              </a:spcBef>
              <a:spcAft>
                <a:spcPts val="0"/>
              </a:spcAft>
              <a:buClr>
                <a:srgbClr val="403011"/>
              </a:buClr>
              <a:buSzPts val="1950"/>
              <a:buFont typeface="Brygada 1918 SemiBold"/>
              <a:buNone/>
            </a:pPr>
            <a:r>
              <a:rPr lang="en-US" sz="1950" b="1" i="0" u="none" strike="noStrike" cap="none">
                <a:solidFill>
                  <a:srgbClr val="403011"/>
                </a:solidFill>
                <a:latin typeface="Brygada 1918 SemiBold"/>
                <a:ea typeface="Brygada 1918 SemiBold"/>
                <a:cs typeface="Brygada 1918 SemiBold"/>
                <a:sym typeface="Brygada 1918 SemiBold"/>
              </a:rPr>
              <a:t>Aplikasi</a:t>
            </a:r>
            <a:endParaRPr sz="1950" b="0" i="0" u="none" strike="noStrike" cap="none"/>
          </a:p>
        </p:txBody>
      </p:sp>
      <p:sp>
        <p:nvSpPr>
          <p:cNvPr id="146" name="Google Shape;146;p3"/>
          <p:cNvSpPr/>
          <p:nvPr/>
        </p:nvSpPr>
        <p:spPr>
          <a:xfrm>
            <a:off x="2026087" y="7099102"/>
            <a:ext cx="11895177" cy="324207"/>
          </a:xfrm>
          <a:prstGeom prst="rect">
            <a:avLst/>
          </a:prstGeom>
          <a:noFill/>
          <a:ln>
            <a:noFill/>
          </a:ln>
        </p:spPr>
        <p:txBody>
          <a:bodyPr spcFirstLastPara="1" wrap="square" lIns="0" tIns="0" rIns="0" bIns="0" anchor="t" anchorCtr="0">
            <a:noAutofit/>
          </a:bodyPr>
          <a:lstStyle/>
          <a:p>
            <a:pPr marL="0" marR="0" lvl="0" indent="0" algn="l" rtl="0">
              <a:lnSpc>
                <a:spcPct val="164516"/>
              </a:lnSpc>
              <a:spcBef>
                <a:spcPts val="0"/>
              </a:spcBef>
              <a:spcAft>
                <a:spcPts val="0"/>
              </a:spcAft>
              <a:buClr>
                <a:srgbClr val="403011"/>
              </a:buClr>
              <a:buSzPts val="1550"/>
              <a:buFont typeface="Brygada 1918"/>
              <a:buNone/>
            </a:pPr>
            <a:r>
              <a:rPr lang="en-US" sz="1550" b="0" i="0" u="none" strike="noStrike" cap="none">
                <a:solidFill>
                  <a:srgbClr val="403011"/>
                </a:solidFill>
                <a:latin typeface="Brygada 1918"/>
                <a:ea typeface="Brygada 1918"/>
                <a:cs typeface="Brygada 1918"/>
                <a:sym typeface="Brygada 1918"/>
              </a:rPr>
              <a:t>Menerapkan pengajaran Yesus dalam konteks kehidupan moden</a:t>
            </a:r>
            <a:endParaRPr sz="1550" b="0" i="0" u="none" strike="noStrike" cap="non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4" descr="preencoded.png"/>
          <p:cNvPicPr preferRelativeResize="0"/>
          <p:nvPr/>
        </p:nvPicPr>
        <p:blipFill rotWithShape="1">
          <a:blip r:embed="rId3">
            <a:alphaModFix/>
          </a:blip>
          <a:srcRect/>
          <a:stretch/>
        </p:blipFill>
        <p:spPr>
          <a:xfrm>
            <a:off x="0" y="0"/>
            <a:ext cx="5760720" cy="8231743"/>
          </a:xfrm>
          <a:prstGeom prst="rect">
            <a:avLst/>
          </a:prstGeom>
          <a:noFill/>
          <a:ln>
            <a:noFill/>
          </a:ln>
        </p:spPr>
      </p:pic>
      <p:sp>
        <p:nvSpPr>
          <p:cNvPr id="153" name="Google Shape;153;p4"/>
          <p:cNvSpPr/>
          <p:nvPr/>
        </p:nvSpPr>
        <p:spPr>
          <a:xfrm>
            <a:off x="6158277" y="527800"/>
            <a:ext cx="8558100" cy="600000"/>
          </a:xfrm>
          <a:prstGeom prst="rect">
            <a:avLst/>
          </a:prstGeom>
          <a:noFill/>
          <a:ln>
            <a:noFill/>
          </a:ln>
        </p:spPr>
        <p:txBody>
          <a:bodyPr spcFirstLastPara="1" wrap="square" lIns="0" tIns="0" rIns="0" bIns="0" anchor="t" anchorCtr="0">
            <a:noAutofit/>
          </a:bodyPr>
          <a:lstStyle/>
          <a:p>
            <a:pPr marL="0" marR="0" lvl="0" indent="0" algn="l" rtl="0">
              <a:lnSpc>
                <a:spcPct val="125333"/>
              </a:lnSpc>
              <a:spcBef>
                <a:spcPts val="0"/>
              </a:spcBef>
              <a:spcAft>
                <a:spcPts val="0"/>
              </a:spcAft>
              <a:buClr>
                <a:srgbClr val="403011"/>
              </a:buClr>
              <a:buSzPts val="3750"/>
              <a:buFont typeface="Brygada 1918 SemiBold"/>
              <a:buNone/>
            </a:pPr>
            <a:r>
              <a:rPr lang="en-US" sz="3750" b="1" i="0" u="none" strike="noStrike" cap="none">
                <a:solidFill>
                  <a:srgbClr val="403011"/>
                </a:solidFill>
                <a:latin typeface="Brygada 1918 SemiBold"/>
                <a:ea typeface="Brygada 1918 SemiBold"/>
                <a:cs typeface="Brygada 1918 SemiBold"/>
                <a:sym typeface="Brygada 1918 SemiBold"/>
              </a:rPr>
              <a:t>Lukas 6:17-26: Pengenalan</a:t>
            </a:r>
            <a:endParaRPr sz="3750" b="0" i="0" u="none" strike="noStrike" cap="none"/>
          </a:p>
        </p:txBody>
      </p:sp>
      <p:sp>
        <p:nvSpPr>
          <p:cNvPr id="154" name="Google Shape;154;p4"/>
          <p:cNvSpPr/>
          <p:nvPr/>
        </p:nvSpPr>
        <p:spPr>
          <a:xfrm>
            <a:off x="6158270" y="1415534"/>
            <a:ext cx="7800261" cy="1428155"/>
          </a:xfrm>
          <a:prstGeom prst="roundRect">
            <a:avLst>
              <a:gd name="adj" fmla="val 20163"/>
            </a:avLst>
          </a:prstGeom>
          <a:solidFill>
            <a:srgbClr val="626C3B"/>
          </a:solidFill>
          <a:ln w="9525" cap="flat" cmpd="sng">
            <a:solidFill>
              <a:srgbClr val="7B855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4"/>
          <p:cNvSpPr/>
          <p:nvPr/>
        </p:nvSpPr>
        <p:spPr>
          <a:xfrm>
            <a:off x="6357818" y="1615083"/>
            <a:ext cx="2399586" cy="299799"/>
          </a:xfrm>
          <a:prstGeom prst="rect">
            <a:avLst/>
          </a:prstGeom>
          <a:noFill/>
          <a:ln>
            <a:noFill/>
          </a:ln>
        </p:spPr>
        <p:txBody>
          <a:bodyPr spcFirstLastPara="1" wrap="square" lIns="0" tIns="0" rIns="0" bIns="0" anchor="t" anchorCtr="0">
            <a:noAutofit/>
          </a:bodyPr>
          <a:lstStyle/>
          <a:p>
            <a:pPr marL="0" marR="0" lvl="0" indent="0" algn="l" rtl="0">
              <a:lnSpc>
                <a:spcPct val="127027"/>
              </a:lnSpc>
              <a:spcBef>
                <a:spcPts val="0"/>
              </a:spcBef>
              <a:spcAft>
                <a:spcPts val="0"/>
              </a:spcAft>
              <a:buClr>
                <a:srgbClr val="FFFFFF"/>
              </a:buClr>
              <a:buSzPts val="1850"/>
              <a:buFont typeface="Brygada 1918 SemiBold"/>
              <a:buNone/>
            </a:pPr>
            <a:r>
              <a:rPr lang="en-US" sz="1850" b="1" i="0" u="none" strike="noStrike" cap="none">
                <a:solidFill>
                  <a:srgbClr val="FFFFFF"/>
                </a:solidFill>
                <a:latin typeface="Brygada 1918 SemiBold"/>
                <a:ea typeface="Brygada 1918 SemiBold"/>
                <a:cs typeface="Brygada 1918 SemiBold"/>
                <a:sym typeface="Brygada 1918 SemiBold"/>
              </a:rPr>
              <a:t>Khotbah di Dataran</a:t>
            </a:r>
            <a:endParaRPr sz="1850" b="0" i="0" u="none" strike="noStrike" cap="none"/>
          </a:p>
        </p:txBody>
      </p:sp>
      <p:sp>
        <p:nvSpPr>
          <p:cNvPr id="156" name="Google Shape;156;p4"/>
          <p:cNvSpPr/>
          <p:nvPr/>
        </p:nvSpPr>
        <p:spPr>
          <a:xfrm>
            <a:off x="6357818" y="2030016"/>
            <a:ext cx="7401163" cy="614124"/>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FFFFFF"/>
              </a:buClr>
              <a:buSzPts val="1500"/>
              <a:buFont typeface="Brygada 1918"/>
              <a:buNone/>
            </a:pPr>
            <a:r>
              <a:rPr lang="en-US" sz="1500" b="0" i="0" u="none" strike="noStrike" cap="none">
                <a:solidFill>
                  <a:srgbClr val="FFFFFF"/>
                </a:solidFill>
                <a:latin typeface="Brygada 1918"/>
                <a:ea typeface="Brygada 1918"/>
                <a:cs typeface="Brygada 1918"/>
                <a:sym typeface="Brygada 1918"/>
              </a:rPr>
              <a:t>Pengajaran penting Yesus yang menyampaikan nilai-nilai utama Kerajaan Allah kepada para pengikutNya.</a:t>
            </a:r>
            <a:endParaRPr sz="1500" b="0" i="0" u="none" strike="noStrike" cap="none"/>
          </a:p>
        </p:txBody>
      </p:sp>
      <p:sp>
        <p:nvSpPr>
          <p:cNvPr id="157" name="Google Shape;157;p4"/>
          <p:cNvSpPr/>
          <p:nvPr/>
        </p:nvSpPr>
        <p:spPr>
          <a:xfrm>
            <a:off x="6158270" y="3035618"/>
            <a:ext cx="7800261" cy="1428155"/>
          </a:xfrm>
          <a:prstGeom prst="roundRect">
            <a:avLst>
              <a:gd name="adj" fmla="val 20163"/>
            </a:avLst>
          </a:prstGeom>
          <a:solidFill>
            <a:srgbClr val="83792E"/>
          </a:solidFill>
          <a:ln w="9525" cap="flat" cmpd="sng">
            <a:solidFill>
              <a:srgbClr val="9C92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4"/>
          <p:cNvSpPr/>
          <p:nvPr/>
        </p:nvSpPr>
        <p:spPr>
          <a:xfrm>
            <a:off x="6357818" y="3235166"/>
            <a:ext cx="2399586" cy="299799"/>
          </a:xfrm>
          <a:prstGeom prst="rect">
            <a:avLst/>
          </a:prstGeom>
          <a:noFill/>
          <a:ln>
            <a:noFill/>
          </a:ln>
        </p:spPr>
        <p:txBody>
          <a:bodyPr spcFirstLastPara="1" wrap="square" lIns="0" tIns="0" rIns="0" bIns="0" anchor="t" anchorCtr="0">
            <a:noAutofit/>
          </a:bodyPr>
          <a:lstStyle/>
          <a:p>
            <a:pPr marL="0" marR="0" lvl="0" indent="0" algn="l" rtl="0">
              <a:lnSpc>
                <a:spcPct val="127027"/>
              </a:lnSpc>
              <a:spcBef>
                <a:spcPts val="0"/>
              </a:spcBef>
              <a:spcAft>
                <a:spcPts val="0"/>
              </a:spcAft>
              <a:buClr>
                <a:srgbClr val="FFFFFF"/>
              </a:buClr>
              <a:buSzPts val="1850"/>
              <a:buFont typeface="Brygada 1918 SemiBold"/>
              <a:buNone/>
            </a:pPr>
            <a:r>
              <a:rPr lang="en-US" sz="1850" b="1" i="0" u="none" strike="noStrike" cap="none">
                <a:solidFill>
                  <a:srgbClr val="FFFFFF"/>
                </a:solidFill>
                <a:latin typeface="Brygada 1918 SemiBold"/>
                <a:ea typeface="Brygada 1918 SemiBold"/>
                <a:cs typeface="Brygada 1918 SemiBold"/>
                <a:sym typeface="Brygada 1918 SemiBold"/>
              </a:rPr>
              <a:t>Versi Ringkas</a:t>
            </a:r>
            <a:endParaRPr sz="1850" b="0" i="0" u="none" strike="noStrike" cap="none"/>
          </a:p>
        </p:txBody>
      </p:sp>
      <p:sp>
        <p:nvSpPr>
          <p:cNvPr id="159" name="Google Shape;159;p4"/>
          <p:cNvSpPr/>
          <p:nvPr/>
        </p:nvSpPr>
        <p:spPr>
          <a:xfrm>
            <a:off x="6357818" y="3650099"/>
            <a:ext cx="7401163" cy="614124"/>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FFFFFF"/>
              </a:buClr>
              <a:buSzPts val="1500"/>
              <a:buFont typeface="Brygada 1918"/>
              <a:buNone/>
            </a:pPr>
            <a:r>
              <a:rPr lang="en-US" sz="1500" b="0" i="0" u="none" strike="noStrike" cap="none">
                <a:solidFill>
                  <a:srgbClr val="FFFFFF"/>
                </a:solidFill>
                <a:latin typeface="Brygada 1918"/>
                <a:ea typeface="Brygada 1918"/>
                <a:cs typeface="Brygada 1918"/>
                <a:sym typeface="Brygada 1918"/>
              </a:rPr>
              <a:t>Merupakan versi lebih pendek daripada Khotbah di Bukit yang direkodkan dalam Injil Matius 5-7.</a:t>
            </a:r>
            <a:endParaRPr sz="1500" b="0" i="0" u="none" strike="noStrike" cap="none"/>
          </a:p>
        </p:txBody>
      </p:sp>
      <p:sp>
        <p:nvSpPr>
          <p:cNvPr id="160" name="Google Shape;160;p4"/>
          <p:cNvSpPr/>
          <p:nvPr/>
        </p:nvSpPr>
        <p:spPr>
          <a:xfrm>
            <a:off x="6158270" y="4655701"/>
            <a:ext cx="7800261" cy="1428155"/>
          </a:xfrm>
          <a:prstGeom prst="roundRect">
            <a:avLst>
              <a:gd name="adj" fmla="val 20163"/>
            </a:avLst>
          </a:prstGeom>
          <a:solidFill>
            <a:srgbClr val="E8AF3B"/>
          </a:solidFill>
          <a:ln w="9525" cap="flat" cmpd="sng">
            <a:solidFill>
              <a:srgbClr val="CE952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4"/>
          <p:cNvSpPr/>
          <p:nvPr/>
        </p:nvSpPr>
        <p:spPr>
          <a:xfrm>
            <a:off x="6357818" y="4855250"/>
            <a:ext cx="2882146" cy="299799"/>
          </a:xfrm>
          <a:prstGeom prst="rect">
            <a:avLst/>
          </a:prstGeom>
          <a:noFill/>
          <a:ln>
            <a:noFill/>
          </a:ln>
        </p:spPr>
        <p:txBody>
          <a:bodyPr spcFirstLastPara="1" wrap="square" lIns="0" tIns="0" rIns="0" bIns="0" anchor="t" anchorCtr="0">
            <a:noAutofit/>
          </a:bodyPr>
          <a:lstStyle/>
          <a:p>
            <a:pPr marL="0" marR="0" lvl="0" indent="0" algn="l" rtl="0">
              <a:lnSpc>
                <a:spcPct val="127027"/>
              </a:lnSpc>
              <a:spcBef>
                <a:spcPts val="0"/>
              </a:spcBef>
              <a:spcAft>
                <a:spcPts val="0"/>
              </a:spcAft>
              <a:buClr>
                <a:srgbClr val="000000"/>
              </a:buClr>
              <a:buSzPts val="1850"/>
              <a:buFont typeface="Brygada 1918 SemiBold"/>
              <a:buNone/>
            </a:pPr>
            <a:r>
              <a:rPr lang="en-US" sz="1850" b="1" i="0" u="none" strike="noStrike" cap="none">
                <a:solidFill>
                  <a:srgbClr val="000000"/>
                </a:solidFill>
                <a:latin typeface="Brygada 1918 SemiBold"/>
                <a:ea typeface="Brygada 1918 SemiBold"/>
                <a:cs typeface="Brygada 1918 SemiBold"/>
                <a:sym typeface="Brygada 1918 SemiBold"/>
              </a:rPr>
              <a:t>Nilai-nilai Kerajaan Allah</a:t>
            </a:r>
            <a:endParaRPr sz="1850" b="0" i="0" u="none" strike="noStrike" cap="none"/>
          </a:p>
        </p:txBody>
      </p:sp>
      <p:sp>
        <p:nvSpPr>
          <p:cNvPr id="162" name="Google Shape;162;p4"/>
          <p:cNvSpPr/>
          <p:nvPr/>
        </p:nvSpPr>
        <p:spPr>
          <a:xfrm>
            <a:off x="6357818" y="5270182"/>
            <a:ext cx="7401163" cy="614124"/>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000000"/>
              </a:buClr>
              <a:buSzPts val="1500"/>
              <a:buFont typeface="Brygada 1918"/>
              <a:buNone/>
            </a:pPr>
            <a:r>
              <a:rPr lang="en-US" sz="1500" b="0" i="0" u="none" strike="noStrike" cap="none">
                <a:solidFill>
                  <a:srgbClr val="000000"/>
                </a:solidFill>
                <a:latin typeface="Brygada 1918"/>
                <a:ea typeface="Brygada 1918"/>
                <a:cs typeface="Brygada 1918"/>
                <a:sym typeface="Brygada 1918"/>
              </a:rPr>
              <a:t>Menekankan perspektif rohani yang sering bertentangan dengan nilai-nilai duniawi yang biasa dipegang.</a:t>
            </a:r>
            <a:endParaRPr sz="1500" b="0" i="0" u="none" strike="noStrike" cap="none"/>
          </a:p>
        </p:txBody>
      </p:sp>
      <p:sp>
        <p:nvSpPr>
          <p:cNvPr id="163" name="Google Shape;163;p4"/>
          <p:cNvSpPr/>
          <p:nvPr/>
        </p:nvSpPr>
        <p:spPr>
          <a:xfrm>
            <a:off x="6158270" y="6275784"/>
            <a:ext cx="7800261" cy="1428155"/>
          </a:xfrm>
          <a:prstGeom prst="roundRect">
            <a:avLst>
              <a:gd name="adj" fmla="val 20163"/>
            </a:avLst>
          </a:prstGeom>
          <a:solidFill>
            <a:srgbClr val="CC914D"/>
          </a:solidFill>
          <a:ln w="9525" cap="flat" cmpd="sng">
            <a:solidFill>
              <a:srgbClr val="B2773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4"/>
          <p:cNvSpPr/>
          <p:nvPr/>
        </p:nvSpPr>
        <p:spPr>
          <a:xfrm>
            <a:off x="6357818" y="6475333"/>
            <a:ext cx="2399586" cy="299799"/>
          </a:xfrm>
          <a:prstGeom prst="rect">
            <a:avLst/>
          </a:prstGeom>
          <a:noFill/>
          <a:ln>
            <a:noFill/>
          </a:ln>
        </p:spPr>
        <p:txBody>
          <a:bodyPr spcFirstLastPara="1" wrap="square" lIns="0" tIns="0" rIns="0" bIns="0" anchor="t" anchorCtr="0">
            <a:noAutofit/>
          </a:bodyPr>
          <a:lstStyle/>
          <a:p>
            <a:pPr marL="0" marR="0" lvl="0" indent="0" algn="l" rtl="0">
              <a:lnSpc>
                <a:spcPct val="127027"/>
              </a:lnSpc>
              <a:spcBef>
                <a:spcPts val="0"/>
              </a:spcBef>
              <a:spcAft>
                <a:spcPts val="0"/>
              </a:spcAft>
              <a:buClr>
                <a:srgbClr val="000000"/>
              </a:buClr>
              <a:buSzPts val="1850"/>
              <a:buFont typeface="Brygada 1918 SemiBold"/>
              <a:buNone/>
            </a:pPr>
            <a:r>
              <a:rPr lang="en-US" sz="1850" b="1" i="0" u="none" strike="noStrike" cap="none">
                <a:solidFill>
                  <a:srgbClr val="000000"/>
                </a:solidFill>
                <a:latin typeface="Brygada 1918 SemiBold"/>
                <a:ea typeface="Brygada 1918 SemiBold"/>
                <a:cs typeface="Brygada 1918 SemiBold"/>
                <a:sym typeface="Brygada 1918 SemiBold"/>
              </a:rPr>
              <a:t>Ajaran Mencabar</a:t>
            </a:r>
            <a:endParaRPr sz="1850" b="0" i="0" u="none" strike="noStrike" cap="none"/>
          </a:p>
        </p:txBody>
      </p:sp>
      <p:sp>
        <p:nvSpPr>
          <p:cNvPr id="165" name="Google Shape;165;p4"/>
          <p:cNvSpPr/>
          <p:nvPr/>
        </p:nvSpPr>
        <p:spPr>
          <a:xfrm>
            <a:off x="6357818" y="6890266"/>
            <a:ext cx="7401163" cy="614124"/>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000000"/>
              </a:buClr>
              <a:buSzPts val="1500"/>
              <a:buFont typeface="Brygada 1918"/>
              <a:buNone/>
            </a:pPr>
            <a:r>
              <a:rPr lang="en-US" sz="1500" b="0" i="0" u="none" strike="noStrike" cap="none">
                <a:solidFill>
                  <a:srgbClr val="000000"/>
                </a:solidFill>
                <a:latin typeface="Brygada 1918"/>
                <a:ea typeface="Brygada 1918"/>
                <a:cs typeface="Brygada 1918"/>
                <a:sym typeface="Brygada 1918"/>
              </a:rPr>
              <a:t>Membalikkan pemahaman umum tentang kebahagiaan, kejayaan, dan berkat dalam konteks budaya.</a:t>
            </a:r>
            <a:endParaRPr sz="1500" b="0" i="0" u="none" strike="noStrike" cap="non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5" descr="preencoded.png"/>
          <p:cNvPicPr preferRelativeResize="0"/>
          <p:nvPr/>
        </p:nvPicPr>
        <p:blipFill rotWithShape="1">
          <a:blip r:embed="rId3">
            <a:alphaModFix/>
          </a:blip>
          <a:srcRect/>
          <a:stretch/>
        </p:blipFill>
        <p:spPr>
          <a:xfrm>
            <a:off x="8869680" y="0"/>
            <a:ext cx="5760720" cy="8229600"/>
          </a:xfrm>
          <a:prstGeom prst="rect">
            <a:avLst/>
          </a:prstGeom>
          <a:noFill/>
          <a:ln>
            <a:noFill/>
          </a:ln>
        </p:spPr>
      </p:pic>
      <p:sp>
        <p:nvSpPr>
          <p:cNvPr id="172" name="Google Shape;172;p5"/>
          <p:cNvSpPr/>
          <p:nvPr/>
        </p:nvSpPr>
        <p:spPr>
          <a:xfrm>
            <a:off x="669965" y="716280"/>
            <a:ext cx="4785836" cy="598289"/>
          </a:xfrm>
          <a:prstGeom prst="rect">
            <a:avLst/>
          </a:prstGeom>
          <a:noFill/>
          <a:ln>
            <a:noFill/>
          </a:ln>
        </p:spPr>
        <p:txBody>
          <a:bodyPr spcFirstLastPara="1" wrap="square" lIns="0" tIns="0" rIns="0" bIns="0" anchor="t" anchorCtr="0">
            <a:noAutofit/>
          </a:bodyPr>
          <a:lstStyle/>
          <a:p>
            <a:pPr marL="0" marR="0" lvl="0" indent="0" algn="l" rtl="0">
              <a:lnSpc>
                <a:spcPct val="125333"/>
              </a:lnSpc>
              <a:spcBef>
                <a:spcPts val="0"/>
              </a:spcBef>
              <a:spcAft>
                <a:spcPts val="0"/>
              </a:spcAft>
              <a:buClr>
                <a:srgbClr val="403011"/>
              </a:buClr>
              <a:buSzPts val="3750"/>
              <a:buFont typeface="Brygada 1918 SemiBold"/>
              <a:buNone/>
            </a:pPr>
            <a:r>
              <a:rPr lang="en-US" sz="3750" b="1" i="0" u="none" strike="noStrike" cap="none">
                <a:solidFill>
                  <a:srgbClr val="403011"/>
                </a:solidFill>
                <a:latin typeface="Brygada 1918 SemiBold"/>
                <a:ea typeface="Brygada 1918 SemiBold"/>
                <a:cs typeface="Brygada 1918 SemiBold"/>
                <a:sym typeface="Brygada 1918 SemiBold"/>
              </a:rPr>
              <a:t>Konteks Sejarah</a:t>
            </a:r>
            <a:endParaRPr sz="3750" b="0" i="0" u="none" strike="noStrike" cap="none"/>
          </a:p>
        </p:txBody>
      </p:sp>
      <p:pic>
        <p:nvPicPr>
          <p:cNvPr id="173" name="Google Shape;173;p5" descr="preencoded.png"/>
          <p:cNvPicPr preferRelativeResize="0"/>
          <p:nvPr/>
        </p:nvPicPr>
        <p:blipFill rotWithShape="1">
          <a:blip r:embed="rId4">
            <a:alphaModFix/>
          </a:blip>
          <a:srcRect/>
          <a:stretch/>
        </p:blipFill>
        <p:spPr>
          <a:xfrm>
            <a:off x="669965" y="1601629"/>
            <a:ext cx="478512" cy="478512"/>
          </a:xfrm>
          <a:prstGeom prst="rect">
            <a:avLst/>
          </a:prstGeom>
          <a:noFill/>
          <a:ln>
            <a:noFill/>
          </a:ln>
        </p:spPr>
      </p:pic>
      <p:sp>
        <p:nvSpPr>
          <p:cNvPr id="174" name="Google Shape;174;p5"/>
          <p:cNvSpPr/>
          <p:nvPr/>
        </p:nvSpPr>
        <p:spPr>
          <a:xfrm>
            <a:off x="669965" y="2271474"/>
            <a:ext cx="2441853" cy="598170"/>
          </a:xfrm>
          <a:prstGeom prst="rect">
            <a:avLst/>
          </a:prstGeom>
          <a:noFill/>
          <a:ln>
            <a:noFill/>
          </a:ln>
        </p:spPr>
        <p:txBody>
          <a:bodyPr spcFirstLastPara="1" wrap="square" lIns="0" tIns="0" rIns="0" bIns="0" anchor="t" anchorCtr="0">
            <a:noAutofit/>
          </a:bodyPr>
          <a:lstStyle/>
          <a:p>
            <a:pPr marL="0" marR="0" lvl="0" indent="0" algn="l" rtl="0">
              <a:lnSpc>
                <a:spcPct val="127027"/>
              </a:lnSpc>
              <a:spcBef>
                <a:spcPts val="0"/>
              </a:spcBef>
              <a:spcAft>
                <a:spcPts val="0"/>
              </a:spcAft>
              <a:buClr>
                <a:srgbClr val="403011"/>
              </a:buClr>
              <a:buSzPts val="1850"/>
              <a:buFont typeface="Brygada 1918 SemiBold"/>
              <a:buNone/>
            </a:pPr>
            <a:r>
              <a:rPr lang="en-US" sz="1850" b="1" i="0" u="none" strike="noStrike" cap="none">
                <a:solidFill>
                  <a:srgbClr val="403011"/>
                </a:solidFill>
                <a:latin typeface="Brygada 1918 SemiBold"/>
                <a:ea typeface="Brygada 1918 SemiBold"/>
                <a:cs typeface="Brygada 1918 SemiBold"/>
                <a:sym typeface="Brygada 1918 SemiBold"/>
              </a:rPr>
              <a:t>Pemerintahan Romawi</a:t>
            </a:r>
            <a:endParaRPr sz="1850" b="0" i="0" u="none" strike="noStrike" cap="none"/>
          </a:p>
        </p:txBody>
      </p:sp>
      <p:sp>
        <p:nvSpPr>
          <p:cNvPr id="175" name="Google Shape;175;p5"/>
          <p:cNvSpPr/>
          <p:nvPr/>
        </p:nvSpPr>
        <p:spPr>
          <a:xfrm>
            <a:off x="669965" y="2984421"/>
            <a:ext cx="2441853" cy="1531144"/>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3011"/>
              </a:buClr>
              <a:buSzPts val="1500"/>
              <a:buFont typeface="Brygada 1918"/>
              <a:buNone/>
            </a:pPr>
            <a:r>
              <a:rPr lang="en-US" sz="1500" b="0" i="0" u="none" strike="noStrike" cap="none">
                <a:solidFill>
                  <a:srgbClr val="403011"/>
                </a:solidFill>
                <a:latin typeface="Brygada 1918"/>
                <a:ea typeface="Brygada 1918"/>
                <a:cs typeface="Brygada 1918"/>
                <a:sym typeface="Brygada 1918"/>
              </a:rPr>
              <a:t>Palestin berada di bawah penjajahan Empayar Romawi yang mengenakan cukai berat kepada penduduk tempatan.</a:t>
            </a:r>
            <a:endParaRPr sz="1500" b="0" i="0" u="none" strike="noStrike" cap="none"/>
          </a:p>
        </p:txBody>
      </p:sp>
      <p:pic>
        <p:nvPicPr>
          <p:cNvPr id="176" name="Google Shape;176;p5" descr="preencoded.png"/>
          <p:cNvPicPr preferRelativeResize="0"/>
          <p:nvPr/>
        </p:nvPicPr>
        <p:blipFill rotWithShape="1">
          <a:blip r:embed="rId5">
            <a:alphaModFix/>
          </a:blip>
          <a:srcRect/>
          <a:stretch/>
        </p:blipFill>
        <p:spPr>
          <a:xfrm>
            <a:off x="3351014" y="1601629"/>
            <a:ext cx="478512" cy="478512"/>
          </a:xfrm>
          <a:prstGeom prst="rect">
            <a:avLst/>
          </a:prstGeom>
          <a:noFill/>
          <a:ln>
            <a:noFill/>
          </a:ln>
        </p:spPr>
      </p:pic>
      <p:sp>
        <p:nvSpPr>
          <p:cNvPr id="177" name="Google Shape;177;p5"/>
          <p:cNvSpPr/>
          <p:nvPr/>
        </p:nvSpPr>
        <p:spPr>
          <a:xfrm>
            <a:off x="3351014" y="2271474"/>
            <a:ext cx="2392918" cy="299085"/>
          </a:xfrm>
          <a:prstGeom prst="rect">
            <a:avLst/>
          </a:prstGeom>
          <a:noFill/>
          <a:ln>
            <a:noFill/>
          </a:ln>
        </p:spPr>
        <p:txBody>
          <a:bodyPr spcFirstLastPara="1" wrap="square" lIns="0" tIns="0" rIns="0" bIns="0" anchor="t" anchorCtr="0">
            <a:noAutofit/>
          </a:bodyPr>
          <a:lstStyle/>
          <a:p>
            <a:pPr marL="0" marR="0" lvl="0" indent="0" algn="l" rtl="0">
              <a:lnSpc>
                <a:spcPct val="127027"/>
              </a:lnSpc>
              <a:spcBef>
                <a:spcPts val="0"/>
              </a:spcBef>
              <a:spcAft>
                <a:spcPts val="0"/>
              </a:spcAft>
              <a:buClr>
                <a:srgbClr val="403011"/>
              </a:buClr>
              <a:buSzPts val="1850"/>
              <a:buFont typeface="Brygada 1918 SemiBold"/>
              <a:buNone/>
            </a:pPr>
            <a:r>
              <a:rPr lang="en-US" sz="1850" b="1" i="0" u="none" strike="noStrike" cap="none">
                <a:solidFill>
                  <a:srgbClr val="403011"/>
                </a:solidFill>
                <a:latin typeface="Brygada 1918 SemiBold"/>
                <a:ea typeface="Brygada 1918 SemiBold"/>
                <a:cs typeface="Brygada 1918 SemiBold"/>
                <a:sym typeface="Brygada 1918 SemiBold"/>
              </a:rPr>
              <a:t>Jurang Ekonomi</a:t>
            </a:r>
            <a:endParaRPr sz="1850" b="0" i="0" u="none" strike="noStrike" cap="none"/>
          </a:p>
        </p:txBody>
      </p:sp>
      <p:sp>
        <p:nvSpPr>
          <p:cNvPr id="178" name="Google Shape;178;p5"/>
          <p:cNvSpPr/>
          <p:nvPr/>
        </p:nvSpPr>
        <p:spPr>
          <a:xfrm>
            <a:off x="3351014" y="2685336"/>
            <a:ext cx="2441853" cy="1224915"/>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3011"/>
              </a:buClr>
              <a:buSzPts val="1500"/>
              <a:buFont typeface="Brygada 1918"/>
              <a:buNone/>
            </a:pPr>
            <a:r>
              <a:rPr lang="en-US" sz="1500" b="0" i="0" u="none" strike="noStrike" cap="none">
                <a:solidFill>
                  <a:srgbClr val="403011"/>
                </a:solidFill>
                <a:latin typeface="Brygada 1918"/>
                <a:ea typeface="Brygada 1918"/>
                <a:cs typeface="Brygada 1918"/>
                <a:sym typeface="Brygada 1918"/>
              </a:rPr>
              <a:t>Perbezaan jelas antara golongan kaya (pemungut cukai, tuan tanah) dan rakyat biasa yang miskin.</a:t>
            </a:r>
            <a:endParaRPr sz="1500" b="0" i="0" u="none" strike="noStrike" cap="none"/>
          </a:p>
        </p:txBody>
      </p:sp>
      <p:pic>
        <p:nvPicPr>
          <p:cNvPr id="179" name="Google Shape;179;p5" descr="preencoded.png"/>
          <p:cNvPicPr preferRelativeResize="0"/>
          <p:nvPr/>
        </p:nvPicPr>
        <p:blipFill rotWithShape="1">
          <a:blip r:embed="rId6">
            <a:alphaModFix/>
          </a:blip>
          <a:srcRect/>
          <a:stretch/>
        </p:blipFill>
        <p:spPr>
          <a:xfrm>
            <a:off x="6032063" y="1601629"/>
            <a:ext cx="478512" cy="478512"/>
          </a:xfrm>
          <a:prstGeom prst="rect">
            <a:avLst/>
          </a:prstGeom>
          <a:noFill/>
          <a:ln>
            <a:noFill/>
          </a:ln>
        </p:spPr>
      </p:pic>
      <p:sp>
        <p:nvSpPr>
          <p:cNvPr id="180" name="Google Shape;180;p5"/>
          <p:cNvSpPr/>
          <p:nvPr/>
        </p:nvSpPr>
        <p:spPr>
          <a:xfrm>
            <a:off x="6032063" y="2271474"/>
            <a:ext cx="2392918" cy="299085"/>
          </a:xfrm>
          <a:prstGeom prst="rect">
            <a:avLst/>
          </a:prstGeom>
          <a:noFill/>
          <a:ln>
            <a:noFill/>
          </a:ln>
        </p:spPr>
        <p:txBody>
          <a:bodyPr spcFirstLastPara="1" wrap="square" lIns="0" tIns="0" rIns="0" bIns="0" anchor="t" anchorCtr="0">
            <a:noAutofit/>
          </a:bodyPr>
          <a:lstStyle/>
          <a:p>
            <a:pPr marL="0" marR="0" lvl="0" indent="0" algn="l" rtl="0">
              <a:lnSpc>
                <a:spcPct val="127027"/>
              </a:lnSpc>
              <a:spcBef>
                <a:spcPts val="0"/>
              </a:spcBef>
              <a:spcAft>
                <a:spcPts val="0"/>
              </a:spcAft>
              <a:buClr>
                <a:srgbClr val="403011"/>
              </a:buClr>
              <a:buSzPts val="1850"/>
              <a:buFont typeface="Brygada 1918 SemiBold"/>
              <a:buNone/>
            </a:pPr>
            <a:r>
              <a:rPr lang="en-US" sz="1850" b="1" i="0" u="none" strike="noStrike" cap="none">
                <a:solidFill>
                  <a:srgbClr val="403011"/>
                </a:solidFill>
                <a:latin typeface="Brygada 1918 SemiBold"/>
                <a:ea typeface="Brygada 1918 SemiBold"/>
                <a:cs typeface="Brygada 1918 SemiBold"/>
                <a:sym typeface="Brygada 1918 SemiBold"/>
              </a:rPr>
              <a:t>Ketidakadilan Sosial</a:t>
            </a:r>
            <a:endParaRPr sz="1850" b="0" i="0" u="none" strike="noStrike" cap="none"/>
          </a:p>
        </p:txBody>
      </p:sp>
      <p:sp>
        <p:nvSpPr>
          <p:cNvPr id="181" name="Google Shape;181;p5"/>
          <p:cNvSpPr/>
          <p:nvPr/>
        </p:nvSpPr>
        <p:spPr>
          <a:xfrm>
            <a:off x="6032063" y="2685336"/>
            <a:ext cx="2441853" cy="1531144"/>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3011"/>
              </a:buClr>
              <a:buSzPts val="1500"/>
              <a:buFont typeface="Brygada 1918"/>
              <a:buNone/>
            </a:pPr>
            <a:r>
              <a:rPr lang="en-US" sz="1500" b="0" i="0" u="none" strike="noStrike" cap="none">
                <a:solidFill>
                  <a:srgbClr val="403011"/>
                </a:solidFill>
                <a:latin typeface="Brygada 1918"/>
                <a:ea typeface="Brygada 1918"/>
                <a:cs typeface="Brygada 1918"/>
                <a:sym typeface="Brygada 1918"/>
              </a:rPr>
              <a:t>Penindasan terhadap golongan miskin, janda, anak yatim dan orang asing dalam masyarakat Yahudi.</a:t>
            </a:r>
            <a:endParaRPr sz="1500" b="0" i="0" u="none" strike="noStrike" cap="none"/>
          </a:p>
        </p:txBody>
      </p:sp>
      <p:pic>
        <p:nvPicPr>
          <p:cNvPr id="182" name="Google Shape;182;p5" descr="preencoded.png"/>
          <p:cNvPicPr preferRelativeResize="0"/>
          <p:nvPr/>
        </p:nvPicPr>
        <p:blipFill rotWithShape="1">
          <a:blip r:embed="rId7">
            <a:alphaModFix/>
          </a:blip>
          <a:srcRect/>
          <a:stretch/>
        </p:blipFill>
        <p:spPr>
          <a:xfrm>
            <a:off x="669965" y="4898350"/>
            <a:ext cx="478512" cy="478512"/>
          </a:xfrm>
          <a:prstGeom prst="rect">
            <a:avLst/>
          </a:prstGeom>
          <a:noFill/>
          <a:ln>
            <a:noFill/>
          </a:ln>
        </p:spPr>
      </p:pic>
      <p:sp>
        <p:nvSpPr>
          <p:cNvPr id="183" name="Google Shape;183;p5"/>
          <p:cNvSpPr/>
          <p:nvPr/>
        </p:nvSpPr>
        <p:spPr>
          <a:xfrm>
            <a:off x="669965" y="5568196"/>
            <a:ext cx="2392918" cy="299085"/>
          </a:xfrm>
          <a:prstGeom prst="rect">
            <a:avLst/>
          </a:prstGeom>
          <a:noFill/>
          <a:ln>
            <a:noFill/>
          </a:ln>
        </p:spPr>
        <p:txBody>
          <a:bodyPr spcFirstLastPara="1" wrap="square" lIns="0" tIns="0" rIns="0" bIns="0" anchor="t" anchorCtr="0">
            <a:noAutofit/>
          </a:bodyPr>
          <a:lstStyle/>
          <a:p>
            <a:pPr marL="0" marR="0" lvl="0" indent="0" algn="l" rtl="0">
              <a:lnSpc>
                <a:spcPct val="127027"/>
              </a:lnSpc>
              <a:spcBef>
                <a:spcPts val="0"/>
              </a:spcBef>
              <a:spcAft>
                <a:spcPts val="0"/>
              </a:spcAft>
              <a:buClr>
                <a:srgbClr val="403011"/>
              </a:buClr>
              <a:buSzPts val="1850"/>
              <a:buFont typeface="Brygada 1918 SemiBold"/>
              <a:buNone/>
            </a:pPr>
            <a:r>
              <a:rPr lang="en-US" sz="1850" b="1" i="0" u="none" strike="noStrike" cap="none">
                <a:solidFill>
                  <a:srgbClr val="403011"/>
                </a:solidFill>
                <a:latin typeface="Brygada 1918 SemiBold"/>
                <a:ea typeface="Brygada 1918 SemiBold"/>
                <a:cs typeface="Brygada 1918 SemiBold"/>
                <a:sym typeface="Brygada 1918 SemiBold"/>
              </a:rPr>
              <a:t>Harapan Mesianik</a:t>
            </a:r>
            <a:endParaRPr sz="1850" b="0" i="0" u="none" strike="noStrike" cap="none"/>
          </a:p>
        </p:txBody>
      </p:sp>
      <p:sp>
        <p:nvSpPr>
          <p:cNvPr id="184" name="Google Shape;184;p5"/>
          <p:cNvSpPr/>
          <p:nvPr/>
        </p:nvSpPr>
        <p:spPr>
          <a:xfrm>
            <a:off x="669965" y="5982057"/>
            <a:ext cx="2441853" cy="1531144"/>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3011"/>
              </a:buClr>
              <a:buSzPts val="1500"/>
              <a:buFont typeface="Brygada 1918"/>
              <a:buNone/>
            </a:pPr>
            <a:r>
              <a:rPr lang="en-US" sz="1500" b="0" i="0" u="none" strike="noStrike" cap="none">
                <a:solidFill>
                  <a:srgbClr val="403011"/>
                </a:solidFill>
                <a:latin typeface="Brygada 1918"/>
                <a:ea typeface="Brygada 1918"/>
                <a:cs typeface="Brygada 1918"/>
                <a:sym typeface="Brygada 1918"/>
              </a:rPr>
              <a:t>Orang Yahudi mengharapkan Mesias yang akan membebaskan mereka dari penjajahan politik Romawi.</a:t>
            </a:r>
            <a:endParaRPr sz="1500" b="0" i="0" u="none" strike="noStrike" cap="non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6"/>
          <p:cNvSpPr/>
          <p:nvPr/>
        </p:nvSpPr>
        <p:spPr>
          <a:xfrm>
            <a:off x="793790" y="1251109"/>
            <a:ext cx="9351764"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403011"/>
              </a:buClr>
              <a:buSzPts val="4450"/>
              <a:buFont typeface="Brygada 1918 SemiBold"/>
              <a:buNone/>
            </a:pPr>
            <a:r>
              <a:rPr lang="en-US" sz="4450" b="1" i="0" u="none" strike="noStrike" cap="none">
                <a:solidFill>
                  <a:srgbClr val="403011"/>
                </a:solidFill>
                <a:latin typeface="Brygada 1918 SemiBold"/>
                <a:ea typeface="Brygada 1918 SemiBold"/>
                <a:cs typeface="Brygada 1918 SemiBold"/>
                <a:sym typeface="Brygada 1918 SemiBold"/>
              </a:rPr>
              <a:t>Peta Minda: Struktur Lukas 6:17-26</a:t>
            </a:r>
            <a:endParaRPr sz="4450" b="0" i="0" u="none" strike="noStrike" cap="none"/>
          </a:p>
        </p:txBody>
      </p:sp>
      <p:sp>
        <p:nvSpPr>
          <p:cNvPr id="191" name="Google Shape;191;p6"/>
          <p:cNvSpPr/>
          <p:nvPr/>
        </p:nvSpPr>
        <p:spPr>
          <a:xfrm>
            <a:off x="1448633" y="3601641"/>
            <a:ext cx="3130500" cy="354300"/>
          </a:xfrm>
          <a:prstGeom prst="rect">
            <a:avLst/>
          </a:prstGeom>
          <a:noFill/>
          <a:ln>
            <a:noFill/>
          </a:ln>
        </p:spPr>
        <p:txBody>
          <a:bodyPr spcFirstLastPara="1" wrap="square" lIns="0" tIns="0" rIns="0" bIns="0" anchor="t" anchorCtr="0">
            <a:noAutofit/>
          </a:bodyPr>
          <a:lstStyle/>
          <a:p>
            <a:pPr marL="0" marR="0" lvl="0" indent="0" algn="r" rtl="0">
              <a:lnSpc>
                <a:spcPct val="125000"/>
              </a:lnSpc>
              <a:spcBef>
                <a:spcPts val="0"/>
              </a:spcBef>
              <a:spcAft>
                <a:spcPts val="0"/>
              </a:spcAft>
              <a:buClr>
                <a:srgbClr val="403011"/>
              </a:buClr>
              <a:buSzPts val="2200"/>
              <a:buFont typeface="Brygada 1918 SemiBold"/>
              <a:buNone/>
            </a:pPr>
            <a:r>
              <a:rPr lang="en-US" sz="2200" b="1" i="0" u="none" strike="noStrike" cap="none">
                <a:solidFill>
                  <a:srgbClr val="403011"/>
                </a:solidFill>
                <a:latin typeface="Brygada 1918 SemiBold"/>
                <a:ea typeface="Brygada 1918 SemiBold"/>
                <a:cs typeface="Brygada 1918 SemiBold"/>
                <a:sym typeface="Brygada 1918 SemiBold"/>
              </a:rPr>
              <a:t>Pengenalan (ayat 17-19)</a:t>
            </a:r>
            <a:endParaRPr sz="2200" b="0" i="0" u="none" strike="noStrike" cap="none"/>
          </a:p>
        </p:txBody>
      </p:sp>
      <p:sp>
        <p:nvSpPr>
          <p:cNvPr id="192" name="Google Shape;192;p6"/>
          <p:cNvSpPr/>
          <p:nvPr/>
        </p:nvSpPr>
        <p:spPr>
          <a:xfrm>
            <a:off x="793790" y="4396859"/>
            <a:ext cx="3785235" cy="1088708"/>
          </a:xfrm>
          <a:prstGeom prst="rect">
            <a:avLst/>
          </a:prstGeom>
          <a:noFill/>
          <a:ln>
            <a:noFill/>
          </a:ln>
        </p:spPr>
        <p:txBody>
          <a:bodyPr spcFirstLastPara="1" wrap="square" lIns="0" tIns="0" rIns="0" bIns="0" anchor="t" anchorCtr="0">
            <a:noAutofit/>
          </a:bodyPr>
          <a:lstStyle/>
          <a:p>
            <a:pPr marL="0" marR="0" lvl="0" indent="0" algn="r" rtl="0">
              <a:lnSpc>
                <a:spcPct val="162857"/>
              </a:lnSpc>
              <a:spcBef>
                <a:spcPts val="0"/>
              </a:spcBef>
              <a:spcAft>
                <a:spcPts val="0"/>
              </a:spcAft>
              <a:buClr>
                <a:srgbClr val="403011"/>
              </a:buClr>
              <a:buSzPts val="1750"/>
              <a:buFont typeface="Brygada 1918"/>
              <a:buNone/>
            </a:pPr>
            <a:r>
              <a:rPr lang="en-US" sz="1750" b="0" i="0" u="none" strike="noStrike" cap="none">
                <a:solidFill>
                  <a:srgbClr val="403011"/>
                </a:solidFill>
                <a:latin typeface="Brygada 1918"/>
                <a:ea typeface="Brygada 1918"/>
                <a:cs typeface="Brygada 1918"/>
                <a:sym typeface="Brygada 1918"/>
              </a:rPr>
              <a:t>Yesus berkumpul bersama para murid dan orang ramai untuk mengajar dan menyembuhkan.</a:t>
            </a:r>
            <a:endParaRPr sz="1750" b="0" i="0" u="none" strike="noStrike" cap="none"/>
          </a:p>
        </p:txBody>
      </p:sp>
      <p:pic>
        <p:nvPicPr>
          <p:cNvPr id="193" name="Google Shape;193;p6" descr="preencoded.png"/>
          <p:cNvPicPr preferRelativeResize="0"/>
          <p:nvPr/>
        </p:nvPicPr>
        <p:blipFill rotWithShape="1">
          <a:blip r:embed="rId3">
            <a:alphaModFix/>
          </a:blip>
          <a:srcRect/>
          <a:stretch/>
        </p:blipFill>
        <p:spPr>
          <a:xfrm>
            <a:off x="5032653" y="2413516"/>
            <a:ext cx="4564975" cy="4564975"/>
          </a:xfrm>
          <a:prstGeom prst="rect">
            <a:avLst/>
          </a:prstGeom>
          <a:noFill/>
          <a:ln>
            <a:noFill/>
          </a:ln>
        </p:spPr>
      </p:pic>
      <p:pic>
        <p:nvPicPr>
          <p:cNvPr id="194" name="Google Shape;194;p6" descr="preencoded.png"/>
          <p:cNvPicPr preferRelativeResize="0"/>
          <p:nvPr/>
        </p:nvPicPr>
        <p:blipFill rotWithShape="1">
          <a:blip r:embed="rId4">
            <a:alphaModFix/>
          </a:blip>
          <a:srcRect/>
          <a:stretch/>
        </p:blipFill>
        <p:spPr>
          <a:xfrm>
            <a:off x="5571411" y="4209098"/>
            <a:ext cx="339328" cy="424220"/>
          </a:xfrm>
          <a:prstGeom prst="rect">
            <a:avLst/>
          </a:prstGeom>
          <a:noFill/>
          <a:ln>
            <a:noFill/>
          </a:ln>
        </p:spPr>
      </p:pic>
      <p:sp>
        <p:nvSpPr>
          <p:cNvPr id="195" name="Google Shape;195;p6"/>
          <p:cNvSpPr/>
          <p:nvPr/>
        </p:nvSpPr>
        <p:spPr>
          <a:xfrm>
            <a:off x="9937790" y="2680097"/>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3011"/>
              </a:buClr>
              <a:buSzPts val="2200"/>
              <a:buFont typeface="Brygada 1918 SemiBold"/>
              <a:buNone/>
            </a:pPr>
            <a:r>
              <a:rPr lang="en-US" sz="2200" b="1" i="0" u="none" strike="noStrike" cap="none">
                <a:solidFill>
                  <a:srgbClr val="403011"/>
                </a:solidFill>
                <a:latin typeface="Brygada 1918 SemiBold"/>
                <a:ea typeface="Brygada 1918 SemiBold"/>
                <a:cs typeface="Brygada 1918 SemiBold"/>
                <a:sym typeface="Brygada 1918 SemiBold"/>
              </a:rPr>
              <a:t>Berkat (ayat 20-23)</a:t>
            </a:r>
            <a:endParaRPr sz="2200" b="0" i="0" u="none" strike="noStrike" cap="none"/>
          </a:p>
        </p:txBody>
      </p:sp>
      <p:sp>
        <p:nvSpPr>
          <p:cNvPr id="196" name="Google Shape;196;p6"/>
          <p:cNvSpPr/>
          <p:nvPr/>
        </p:nvSpPr>
        <p:spPr>
          <a:xfrm>
            <a:off x="9937790" y="3170515"/>
            <a:ext cx="3898821" cy="1088708"/>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3011"/>
              </a:buClr>
              <a:buSzPts val="1750"/>
              <a:buFont typeface="Brygada 1918"/>
              <a:buNone/>
            </a:pPr>
            <a:r>
              <a:rPr lang="en-US" sz="1750" b="0" i="0" u="none" strike="noStrike" cap="none">
                <a:solidFill>
                  <a:srgbClr val="403011"/>
                </a:solidFill>
                <a:latin typeface="Brygada 1918"/>
                <a:ea typeface="Brygada 1918"/>
                <a:cs typeface="Brygada 1918"/>
                <a:sym typeface="Brygada 1918"/>
              </a:rPr>
              <a:t>Empat berkat untuk orang miskin, lapar, menangis, dan mereka yang dianiaya.</a:t>
            </a:r>
            <a:endParaRPr sz="1750" b="0" i="0" u="none" strike="noStrike" cap="none"/>
          </a:p>
        </p:txBody>
      </p:sp>
      <p:pic>
        <p:nvPicPr>
          <p:cNvPr id="197" name="Google Shape;197;p6" descr="preencoded.png"/>
          <p:cNvPicPr preferRelativeResize="0"/>
          <p:nvPr/>
        </p:nvPicPr>
        <p:blipFill rotWithShape="1">
          <a:blip r:embed="rId5">
            <a:alphaModFix/>
          </a:blip>
          <a:srcRect/>
          <a:stretch/>
        </p:blipFill>
        <p:spPr>
          <a:xfrm>
            <a:off x="5032653" y="2413516"/>
            <a:ext cx="4564975" cy="4564975"/>
          </a:xfrm>
          <a:prstGeom prst="rect">
            <a:avLst/>
          </a:prstGeom>
          <a:noFill/>
          <a:ln>
            <a:noFill/>
          </a:ln>
        </p:spPr>
      </p:pic>
      <p:pic>
        <p:nvPicPr>
          <p:cNvPr id="198" name="Google Shape;198;p6" descr="preencoded.png"/>
          <p:cNvPicPr preferRelativeResize="0"/>
          <p:nvPr/>
        </p:nvPicPr>
        <p:blipFill rotWithShape="1">
          <a:blip r:embed="rId6">
            <a:alphaModFix/>
          </a:blip>
          <a:srcRect/>
          <a:stretch/>
        </p:blipFill>
        <p:spPr>
          <a:xfrm>
            <a:off x="8170307" y="3258026"/>
            <a:ext cx="339328" cy="424220"/>
          </a:xfrm>
          <a:prstGeom prst="rect">
            <a:avLst/>
          </a:prstGeom>
          <a:noFill/>
          <a:ln>
            <a:noFill/>
          </a:ln>
        </p:spPr>
      </p:pic>
      <p:sp>
        <p:nvSpPr>
          <p:cNvPr id="199" name="Google Shape;199;p6"/>
          <p:cNvSpPr/>
          <p:nvPr/>
        </p:nvSpPr>
        <p:spPr>
          <a:xfrm>
            <a:off x="9937790" y="5132665"/>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3011"/>
              </a:buClr>
              <a:buSzPts val="2200"/>
              <a:buFont typeface="Brygada 1918 SemiBold"/>
              <a:buNone/>
            </a:pPr>
            <a:r>
              <a:rPr lang="en-US" sz="2200" b="1" i="0" u="none" strike="noStrike" cap="none">
                <a:solidFill>
                  <a:srgbClr val="403011"/>
                </a:solidFill>
                <a:latin typeface="Brygada 1918 SemiBold"/>
                <a:ea typeface="Brygada 1918 SemiBold"/>
                <a:cs typeface="Brygada 1918 SemiBold"/>
                <a:sym typeface="Brygada 1918 SemiBold"/>
              </a:rPr>
              <a:t>Celaka (ayat 24-26)</a:t>
            </a:r>
            <a:endParaRPr sz="2200" b="0" i="0" u="none" strike="noStrike" cap="none"/>
          </a:p>
        </p:txBody>
      </p:sp>
      <p:sp>
        <p:nvSpPr>
          <p:cNvPr id="200" name="Google Shape;200;p6"/>
          <p:cNvSpPr/>
          <p:nvPr/>
        </p:nvSpPr>
        <p:spPr>
          <a:xfrm>
            <a:off x="9937790" y="5623084"/>
            <a:ext cx="3898821" cy="1088708"/>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3011"/>
              </a:buClr>
              <a:buSzPts val="1750"/>
              <a:buFont typeface="Brygada 1918"/>
              <a:buNone/>
            </a:pPr>
            <a:r>
              <a:rPr lang="en-US" sz="1750" b="0" i="0" u="none" strike="noStrike" cap="none">
                <a:solidFill>
                  <a:srgbClr val="403011"/>
                </a:solidFill>
                <a:latin typeface="Brygada 1918"/>
                <a:ea typeface="Brygada 1918"/>
                <a:cs typeface="Brygada 1918"/>
                <a:sym typeface="Brygada 1918"/>
              </a:rPr>
              <a:t>Empat peringatan kepada orang kaya, kenyang, tertawa, dan yang dipuji semua orang.</a:t>
            </a:r>
            <a:endParaRPr sz="1750" b="0" i="0" u="none" strike="noStrike" cap="none"/>
          </a:p>
        </p:txBody>
      </p:sp>
      <p:pic>
        <p:nvPicPr>
          <p:cNvPr id="201" name="Google Shape;201;p6" descr="preencoded.png"/>
          <p:cNvPicPr preferRelativeResize="0"/>
          <p:nvPr/>
        </p:nvPicPr>
        <p:blipFill rotWithShape="1">
          <a:blip r:embed="rId7">
            <a:alphaModFix/>
          </a:blip>
          <a:srcRect/>
          <a:stretch/>
        </p:blipFill>
        <p:spPr>
          <a:xfrm>
            <a:off x="5032653" y="2413516"/>
            <a:ext cx="4564975" cy="4564975"/>
          </a:xfrm>
          <a:prstGeom prst="rect">
            <a:avLst/>
          </a:prstGeom>
          <a:noFill/>
          <a:ln>
            <a:noFill/>
          </a:ln>
        </p:spPr>
      </p:pic>
      <p:pic>
        <p:nvPicPr>
          <p:cNvPr id="202" name="Google Shape;202;p6" descr="preencoded.png"/>
          <p:cNvPicPr preferRelativeResize="0"/>
          <p:nvPr/>
        </p:nvPicPr>
        <p:blipFill rotWithShape="1">
          <a:blip r:embed="rId8">
            <a:alphaModFix/>
          </a:blip>
          <a:srcRect/>
          <a:stretch/>
        </p:blipFill>
        <p:spPr>
          <a:xfrm>
            <a:off x="7694533" y="5984200"/>
            <a:ext cx="339328" cy="42422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7"/>
          <p:cNvSpPr/>
          <p:nvPr/>
        </p:nvSpPr>
        <p:spPr>
          <a:xfrm>
            <a:off x="782947" y="616625"/>
            <a:ext cx="11811600" cy="6990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3011"/>
              </a:buClr>
              <a:buSzPts val="4400"/>
              <a:buFont typeface="Brygada 1918 SemiBold"/>
              <a:buNone/>
            </a:pPr>
            <a:r>
              <a:rPr lang="en-US" sz="4400" b="1" i="0" u="none" strike="noStrike" cap="none">
                <a:solidFill>
                  <a:srgbClr val="403011"/>
                </a:solidFill>
                <a:latin typeface="Brygada 1918 SemiBold"/>
                <a:ea typeface="Brygada 1918 SemiBold"/>
                <a:cs typeface="Brygada 1918 SemiBold"/>
                <a:sym typeface="Brygada 1918 SemiBold"/>
              </a:rPr>
              <a:t>Lukas 6:17-19: Latar Tempat</a:t>
            </a:r>
            <a:endParaRPr sz="4400" b="0" i="0" u="none" strike="noStrike" cap="none"/>
          </a:p>
        </p:txBody>
      </p:sp>
      <p:sp>
        <p:nvSpPr>
          <p:cNvPr id="209" name="Google Shape;209;p7"/>
          <p:cNvSpPr/>
          <p:nvPr/>
        </p:nvSpPr>
        <p:spPr>
          <a:xfrm>
            <a:off x="782955" y="1763197"/>
            <a:ext cx="1633061" cy="1289090"/>
          </a:xfrm>
          <a:prstGeom prst="roundRect">
            <a:avLst>
              <a:gd name="adj" fmla="val 26032"/>
            </a:avLst>
          </a:prstGeom>
          <a:solidFill>
            <a:srgbClr val="626C3B"/>
          </a:solidFill>
          <a:ln w="9525" cap="flat" cmpd="sng">
            <a:solidFill>
              <a:srgbClr val="7B855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0" name="Google Shape;210;p7" descr="preencoded.png"/>
          <p:cNvPicPr preferRelativeResize="0"/>
          <p:nvPr/>
        </p:nvPicPr>
        <p:blipFill rotWithShape="1">
          <a:blip r:embed="rId3">
            <a:alphaModFix/>
          </a:blip>
          <a:srcRect/>
          <a:stretch/>
        </p:blipFill>
        <p:spPr>
          <a:xfrm>
            <a:off x="1442204" y="2211110"/>
            <a:ext cx="314563" cy="393144"/>
          </a:xfrm>
          <a:prstGeom prst="rect">
            <a:avLst/>
          </a:prstGeom>
          <a:noFill/>
          <a:ln>
            <a:noFill/>
          </a:ln>
        </p:spPr>
      </p:pic>
      <p:sp>
        <p:nvSpPr>
          <p:cNvPr id="211" name="Google Shape;211;p7"/>
          <p:cNvSpPr/>
          <p:nvPr/>
        </p:nvSpPr>
        <p:spPr>
          <a:xfrm>
            <a:off x="2639735" y="1986915"/>
            <a:ext cx="2796421" cy="349568"/>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3011"/>
              </a:buClr>
              <a:buSzPts val="2200"/>
              <a:buFont typeface="Brygada 1918 SemiBold"/>
              <a:buNone/>
            </a:pPr>
            <a:r>
              <a:rPr lang="en-US" sz="2200" b="1" i="0" u="none" strike="noStrike" cap="none">
                <a:solidFill>
                  <a:srgbClr val="403011"/>
                </a:solidFill>
                <a:latin typeface="Brygada 1918 SemiBold"/>
                <a:ea typeface="Brygada 1918 SemiBold"/>
                <a:cs typeface="Brygada 1918 SemiBold"/>
                <a:sym typeface="Brygada 1918 SemiBold"/>
              </a:rPr>
              <a:t>Dataran/Tanah Rata</a:t>
            </a:r>
            <a:endParaRPr sz="2200" b="0" i="0" u="none" strike="noStrike" cap="none"/>
          </a:p>
        </p:txBody>
      </p:sp>
      <p:sp>
        <p:nvSpPr>
          <p:cNvPr id="212" name="Google Shape;212;p7"/>
          <p:cNvSpPr/>
          <p:nvPr/>
        </p:nvSpPr>
        <p:spPr>
          <a:xfrm>
            <a:off x="2639735" y="2470666"/>
            <a:ext cx="5913596" cy="357902"/>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3011"/>
              </a:buClr>
              <a:buSzPts val="1750"/>
              <a:buFont typeface="Brygada 1918"/>
              <a:buNone/>
            </a:pPr>
            <a:r>
              <a:rPr lang="en-US" sz="1750" b="0" i="0" u="none" strike="noStrike" cap="none">
                <a:solidFill>
                  <a:srgbClr val="403011"/>
                </a:solidFill>
                <a:latin typeface="Brygada 1918"/>
                <a:ea typeface="Brygada 1918"/>
                <a:cs typeface="Brygada 1918"/>
                <a:sym typeface="Brygada 1918"/>
              </a:rPr>
              <a:t>Berbeza dengan Matius yang mencatatkan lokasi di bukit</a:t>
            </a:r>
            <a:endParaRPr sz="1750" b="0" i="0" u="none" strike="noStrike" cap="none"/>
          </a:p>
        </p:txBody>
      </p:sp>
      <p:sp>
        <p:nvSpPr>
          <p:cNvPr id="213" name="Google Shape;213;p7"/>
          <p:cNvSpPr/>
          <p:nvPr/>
        </p:nvSpPr>
        <p:spPr>
          <a:xfrm>
            <a:off x="2527816" y="3037046"/>
            <a:ext cx="11207829" cy="15240"/>
          </a:xfrm>
          <a:prstGeom prst="roundRect">
            <a:avLst>
              <a:gd name="adj" fmla="val 2201976"/>
            </a:avLst>
          </a:prstGeom>
          <a:solidFill>
            <a:srgbClr val="626C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7"/>
          <p:cNvSpPr/>
          <p:nvPr/>
        </p:nvSpPr>
        <p:spPr>
          <a:xfrm>
            <a:off x="782955" y="3164086"/>
            <a:ext cx="3266123" cy="1289090"/>
          </a:xfrm>
          <a:prstGeom prst="roundRect">
            <a:avLst>
              <a:gd name="adj" fmla="val 26032"/>
            </a:avLst>
          </a:prstGeom>
          <a:solidFill>
            <a:srgbClr val="83792E"/>
          </a:solidFill>
          <a:ln w="9525" cap="flat" cmpd="sng">
            <a:solidFill>
              <a:srgbClr val="9C92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5" name="Google Shape;215;p7" descr="preencoded.png"/>
          <p:cNvPicPr preferRelativeResize="0"/>
          <p:nvPr/>
        </p:nvPicPr>
        <p:blipFill rotWithShape="1">
          <a:blip r:embed="rId4">
            <a:alphaModFix/>
          </a:blip>
          <a:srcRect/>
          <a:stretch/>
        </p:blipFill>
        <p:spPr>
          <a:xfrm>
            <a:off x="2258735" y="3611999"/>
            <a:ext cx="314563" cy="393144"/>
          </a:xfrm>
          <a:prstGeom prst="rect">
            <a:avLst/>
          </a:prstGeom>
          <a:noFill/>
          <a:ln>
            <a:noFill/>
          </a:ln>
        </p:spPr>
      </p:pic>
      <p:sp>
        <p:nvSpPr>
          <p:cNvPr id="216" name="Google Shape;216;p7"/>
          <p:cNvSpPr/>
          <p:nvPr/>
        </p:nvSpPr>
        <p:spPr>
          <a:xfrm>
            <a:off x="4272804" y="3387800"/>
            <a:ext cx="8685300" cy="3495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3011"/>
              </a:buClr>
              <a:buSzPts val="2200"/>
              <a:buFont typeface="Brygada 1918 SemiBold"/>
              <a:buNone/>
            </a:pPr>
            <a:r>
              <a:rPr lang="en-US" sz="2200" b="1" i="0" u="none" strike="noStrike" cap="none">
                <a:solidFill>
                  <a:srgbClr val="403011"/>
                </a:solidFill>
                <a:latin typeface="Brygada 1918 SemiBold"/>
                <a:ea typeface="Brygada 1918 SemiBold"/>
                <a:cs typeface="Brygada 1918 SemiBold"/>
                <a:sym typeface="Brygada 1918 SemiBold"/>
              </a:rPr>
              <a:t>Orang Ramai dari Pelbagai Tempat</a:t>
            </a:r>
            <a:endParaRPr sz="2200" b="0" i="0" u="none" strike="noStrike" cap="none"/>
          </a:p>
        </p:txBody>
      </p:sp>
      <p:sp>
        <p:nvSpPr>
          <p:cNvPr id="217" name="Google Shape;217;p7"/>
          <p:cNvSpPr/>
          <p:nvPr/>
        </p:nvSpPr>
        <p:spPr>
          <a:xfrm>
            <a:off x="4272796" y="3871555"/>
            <a:ext cx="7000280" cy="357902"/>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3011"/>
              </a:buClr>
              <a:buSzPts val="1750"/>
              <a:buFont typeface="Brygada 1918"/>
              <a:buNone/>
            </a:pPr>
            <a:r>
              <a:rPr lang="en-US" sz="1750" b="0" i="0" u="none" strike="noStrike" cap="none">
                <a:solidFill>
                  <a:srgbClr val="403011"/>
                </a:solidFill>
                <a:latin typeface="Brygada 1918"/>
                <a:ea typeface="Brygada 1918"/>
                <a:cs typeface="Brygada 1918"/>
                <a:sym typeface="Brygada 1918"/>
              </a:rPr>
              <a:t>Yudea, Yerusalem, Tirus, Sidon - menunjukkan pengaruh luas Yesus</a:t>
            </a:r>
            <a:endParaRPr sz="1750" b="0" i="0" u="none" strike="noStrike" cap="none"/>
          </a:p>
        </p:txBody>
      </p:sp>
      <p:sp>
        <p:nvSpPr>
          <p:cNvPr id="218" name="Google Shape;218;p7"/>
          <p:cNvSpPr/>
          <p:nvPr/>
        </p:nvSpPr>
        <p:spPr>
          <a:xfrm>
            <a:off x="4160877" y="4437936"/>
            <a:ext cx="9574768" cy="15240"/>
          </a:xfrm>
          <a:prstGeom prst="roundRect">
            <a:avLst>
              <a:gd name="adj" fmla="val 2201976"/>
            </a:avLst>
          </a:prstGeom>
          <a:solidFill>
            <a:srgbClr val="8379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7"/>
          <p:cNvSpPr/>
          <p:nvPr/>
        </p:nvSpPr>
        <p:spPr>
          <a:xfrm>
            <a:off x="782955" y="4564975"/>
            <a:ext cx="4899184" cy="1289090"/>
          </a:xfrm>
          <a:prstGeom prst="roundRect">
            <a:avLst>
              <a:gd name="adj" fmla="val 26032"/>
            </a:avLst>
          </a:prstGeom>
          <a:solidFill>
            <a:srgbClr val="E8AF3B"/>
          </a:solidFill>
          <a:ln w="9525" cap="flat" cmpd="sng">
            <a:solidFill>
              <a:srgbClr val="CE952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0" name="Google Shape;220;p7" descr="preencoded.png"/>
          <p:cNvPicPr preferRelativeResize="0"/>
          <p:nvPr/>
        </p:nvPicPr>
        <p:blipFill rotWithShape="1">
          <a:blip r:embed="rId5">
            <a:alphaModFix/>
          </a:blip>
          <a:srcRect/>
          <a:stretch/>
        </p:blipFill>
        <p:spPr>
          <a:xfrm>
            <a:off x="3075265" y="5012888"/>
            <a:ext cx="314563" cy="393144"/>
          </a:xfrm>
          <a:prstGeom prst="rect">
            <a:avLst/>
          </a:prstGeom>
          <a:noFill/>
          <a:ln>
            <a:noFill/>
          </a:ln>
        </p:spPr>
      </p:pic>
      <p:sp>
        <p:nvSpPr>
          <p:cNvPr id="221" name="Google Shape;221;p7"/>
          <p:cNvSpPr/>
          <p:nvPr/>
        </p:nvSpPr>
        <p:spPr>
          <a:xfrm>
            <a:off x="5905857" y="4788694"/>
            <a:ext cx="2796421" cy="349568"/>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3011"/>
              </a:buClr>
              <a:buSzPts val="2200"/>
              <a:buFont typeface="Brygada 1918 SemiBold"/>
              <a:buNone/>
            </a:pPr>
            <a:r>
              <a:rPr lang="en-US" sz="2200" b="1" i="0" u="none" strike="noStrike" cap="none">
                <a:solidFill>
                  <a:srgbClr val="403011"/>
                </a:solidFill>
                <a:latin typeface="Brygada 1918 SemiBold"/>
                <a:ea typeface="Brygada 1918 SemiBold"/>
                <a:cs typeface="Brygada 1918 SemiBold"/>
                <a:sym typeface="Brygada 1918 SemiBold"/>
              </a:rPr>
              <a:t>Tiga Aktiviti Yesus</a:t>
            </a:r>
            <a:endParaRPr sz="2200" b="0" i="0" u="none" strike="noStrike" cap="none"/>
          </a:p>
        </p:txBody>
      </p:sp>
      <p:sp>
        <p:nvSpPr>
          <p:cNvPr id="222" name="Google Shape;222;p7"/>
          <p:cNvSpPr/>
          <p:nvPr/>
        </p:nvSpPr>
        <p:spPr>
          <a:xfrm>
            <a:off x="5905857" y="5272445"/>
            <a:ext cx="6261021" cy="357902"/>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3011"/>
              </a:buClr>
              <a:buSzPts val="1750"/>
              <a:buFont typeface="Brygada 1918"/>
              <a:buNone/>
            </a:pPr>
            <a:r>
              <a:rPr lang="en-US" sz="1750" b="0" i="0" u="none" strike="noStrike" cap="none">
                <a:solidFill>
                  <a:srgbClr val="403011"/>
                </a:solidFill>
                <a:latin typeface="Brygada 1918"/>
                <a:ea typeface="Brygada 1918"/>
                <a:cs typeface="Brygada 1918"/>
                <a:sym typeface="Brygada 1918"/>
              </a:rPr>
              <a:t>Mengajar, menyembuhkan penyakit, dan mengusir roh jahat</a:t>
            </a:r>
            <a:endParaRPr sz="1750" b="0" i="0" u="none" strike="noStrike" cap="none"/>
          </a:p>
        </p:txBody>
      </p:sp>
      <p:sp>
        <p:nvSpPr>
          <p:cNvPr id="223" name="Google Shape;223;p7"/>
          <p:cNvSpPr/>
          <p:nvPr/>
        </p:nvSpPr>
        <p:spPr>
          <a:xfrm>
            <a:off x="5793938" y="5838825"/>
            <a:ext cx="7941707" cy="15240"/>
          </a:xfrm>
          <a:prstGeom prst="roundRect">
            <a:avLst>
              <a:gd name="adj" fmla="val 2201976"/>
            </a:avLst>
          </a:prstGeom>
          <a:solidFill>
            <a:srgbClr val="E8AF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7"/>
          <p:cNvSpPr/>
          <p:nvPr/>
        </p:nvSpPr>
        <p:spPr>
          <a:xfrm>
            <a:off x="782955" y="5965865"/>
            <a:ext cx="6532245" cy="1646992"/>
          </a:xfrm>
          <a:prstGeom prst="roundRect">
            <a:avLst>
              <a:gd name="adj" fmla="val 20375"/>
            </a:avLst>
          </a:prstGeom>
          <a:solidFill>
            <a:srgbClr val="CC914D"/>
          </a:solidFill>
          <a:ln w="9525" cap="flat" cmpd="sng">
            <a:solidFill>
              <a:srgbClr val="B2773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5" name="Google Shape;225;p7" descr="preencoded.png"/>
          <p:cNvPicPr preferRelativeResize="0"/>
          <p:nvPr/>
        </p:nvPicPr>
        <p:blipFill rotWithShape="1">
          <a:blip r:embed="rId6">
            <a:alphaModFix/>
          </a:blip>
          <a:srcRect/>
          <a:stretch/>
        </p:blipFill>
        <p:spPr>
          <a:xfrm>
            <a:off x="3891796" y="6592729"/>
            <a:ext cx="314563" cy="393144"/>
          </a:xfrm>
          <a:prstGeom prst="rect">
            <a:avLst/>
          </a:prstGeom>
          <a:noFill/>
          <a:ln>
            <a:noFill/>
          </a:ln>
        </p:spPr>
      </p:pic>
      <p:sp>
        <p:nvSpPr>
          <p:cNvPr id="226" name="Google Shape;226;p7"/>
          <p:cNvSpPr/>
          <p:nvPr/>
        </p:nvSpPr>
        <p:spPr>
          <a:xfrm>
            <a:off x="7538918" y="6189583"/>
            <a:ext cx="2796421" cy="349568"/>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3011"/>
              </a:buClr>
              <a:buSzPts val="2200"/>
              <a:buFont typeface="Brygada 1918 SemiBold"/>
              <a:buNone/>
            </a:pPr>
            <a:r>
              <a:rPr lang="en-US" sz="2200" b="1" i="0" u="none" strike="noStrike" cap="none">
                <a:solidFill>
                  <a:srgbClr val="403011"/>
                </a:solidFill>
                <a:latin typeface="Brygada 1918 SemiBold"/>
                <a:ea typeface="Brygada 1918 SemiBold"/>
                <a:cs typeface="Brygada 1918 SemiBold"/>
                <a:sym typeface="Brygada 1918 SemiBold"/>
              </a:rPr>
              <a:t>Kuasa Ilahi</a:t>
            </a:r>
            <a:endParaRPr sz="2200" b="0" i="0" u="none" strike="noStrike" cap="none"/>
          </a:p>
        </p:txBody>
      </p:sp>
      <p:sp>
        <p:nvSpPr>
          <p:cNvPr id="227" name="Google Shape;227;p7"/>
          <p:cNvSpPr/>
          <p:nvPr/>
        </p:nvSpPr>
        <p:spPr>
          <a:xfrm>
            <a:off x="7538918" y="6673334"/>
            <a:ext cx="6084808" cy="715804"/>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3011"/>
              </a:buClr>
              <a:buSzPts val="1750"/>
              <a:buFont typeface="Brygada 1918"/>
              <a:buNone/>
            </a:pPr>
            <a:r>
              <a:rPr lang="en-US" sz="1750" b="0" i="0" u="none" strike="noStrike" cap="none">
                <a:solidFill>
                  <a:srgbClr val="403011"/>
                </a:solidFill>
                <a:latin typeface="Brygada 1918"/>
                <a:ea typeface="Brygada 1918"/>
                <a:cs typeface="Brygada 1918"/>
                <a:sym typeface="Brygada 1918"/>
              </a:rPr>
              <a:t>Semua orang berusaha menjamah Yesus kerana kuasa yang keluar daripadaNya</a:t>
            </a:r>
            <a:endParaRPr sz="1750" b="0" i="0" u="none" strike="noStrike" cap="non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8"/>
          <p:cNvSpPr/>
          <p:nvPr/>
        </p:nvSpPr>
        <p:spPr>
          <a:xfrm>
            <a:off x="734973" y="1078230"/>
            <a:ext cx="7657981" cy="656273"/>
          </a:xfrm>
          <a:prstGeom prst="rect">
            <a:avLst/>
          </a:prstGeom>
          <a:noFill/>
          <a:ln>
            <a:noFill/>
          </a:ln>
        </p:spPr>
        <p:txBody>
          <a:bodyPr spcFirstLastPara="1" wrap="square" lIns="0" tIns="0" rIns="0" bIns="0" anchor="t" anchorCtr="0">
            <a:noAutofit/>
          </a:bodyPr>
          <a:lstStyle/>
          <a:p>
            <a:pPr marL="0" marR="0" lvl="0" indent="0" algn="l" rtl="0">
              <a:lnSpc>
                <a:spcPct val="125609"/>
              </a:lnSpc>
              <a:spcBef>
                <a:spcPts val="0"/>
              </a:spcBef>
              <a:spcAft>
                <a:spcPts val="0"/>
              </a:spcAft>
              <a:buClr>
                <a:srgbClr val="403011"/>
              </a:buClr>
              <a:buSzPts val="4100"/>
              <a:buFont typeface="Brygada 1918 SemiBold"/>
              <a:buNone/>
            </a:pPr>
            <a:r>
              <a:rPr lang="en-US" sz="4100" b="1" i="0" u="none" strike="noStrike" cap="none">
                <a:solidFill>
                  <a:srgbClr val="403011"/>
                </a:solidFill>
                <a:latin typeface="Brygada 1918 SemiBold"/>
                <a:ea typeface="Brygada 1918 SemiBold"/>
                <a:cs typeface="Brygada 1918 SemiBold"/>
                <a:sym typeface="Brygada 1918 SemiBold"/>
              </a:rPr>
              <a:t>Konsep "Berkat" dalam Alkitab</a:t>
            </a:r>
            <a:endParaRPr sz="4100" b="0" i="0" u="none" strike="noStrike" cap="none"/>
          </a:p>
        </p:txBody>
      </p:sp>
      <p:pic>
        <p:nvPicPr>
          <p:cNvPr id="234" name="Google Shape;234;p8" descr="preencoded.png"/>
          <p:cNvPicPr preferRelativeResize="0"/>
          <p:nvPr/>
        </p:nvPicPr>
        <p:blipFill rotWithShape="1">
          <a:blip r:embed="rId3">
            <a:alphaModFix/>
          </a:blip>
          <a:srcRect/>
          <a:stretch/>
        </p:blipFill>
        <p:spPr>
          <a:xfrm>
            <a:off x="3210758" y="2154436"/>
            <a:ext cx="1628537" cy="1209913"/>
          </a:xfrm>
          <a:prstGeom prst="rect">
            <a:avLst/>
          </a:prstGeom>
          <a:noFill/>
          <a:ln>
            <a:noFill/>
          </a:ln>
        </p:spPr>
      </p:pic>
      <p:pic>
        <p:nvPicPr>
          <p:cNvPr id="235" name="Google Shape;235;p8" descr="preencoded.png"/>
          <p:cNvPicPr preferRelativeResize="0"/>
          <p:nvPr/>
        </p:nvPicPr>
        <p:blipFill rotWithShape="1">
          <a:blip r:embed="rId4">
            <a:alphaModFix/>
          </a:blip>
          <a:srcRect/>
          <a:stretch/>
        </p:blipFill>
        <p:spPr>
          <a:xfrm>
            <a:off x="3877270" y="2724864"/>
            <a:ext cx="295275" cy="369094"/>
          </a:xfrm>
          <a:prstGeom prst="rect">
            <a:avLst/>
          </a:prstGeom>
          <a:noFill/>
          <a:ln>
            <a:noFill/>
          </a:ln>
        </p:spPr>
      </p:pic>
      <p:sp>
        <p:nvSpPr>
          <p:cNvPr id="236" name="Google Shape;236;p8"/>
          <p:cNvSpPr/>
          <p:nvPr/>
        </p:nvSpPr>
        <p:spPr>
          <a:xfrm>
            <a:off x="5049197" y="2364350"/>
            <a:ext cx="7590900" cy="328200"/>
          </a:xfrm>
          <a:prstGeom prst="rect">
            <a:avLst/>
          </a:prstGeom>
          <a:noFill/>
          <a:ln>
            <a:noFill/>
          </a:ln>
        </p:spPr>
        <p:txBody>
          <a:bodyPr spcFirstLastPara="1" wrap="square" lIns="0" tIns="0" rIns="0" bIns="0" anchor="t" anchorCtr="0">
            <a:noAutofit/>
          </a:bodyPr>
          <a:lstStyle/>
          <a:p>
            <a:pPr marL="0" marR="0" lvl="0" indent="0" algn="l" rtl="0">
              <a:lnSpc>
                <a:spcPct val="124390"/>
              </a:lnSpc>
              <a:spcBef>
                <a:spcPts val="0"/>
              </a:spcBef>
              <a:spcAft>
                <a:spcPts val="0"/>
              </a:spcAft>
              <a:buClr>
                <a:srgbClr val="403011"/>
              </a:buClr>
              <a:buSzPts val="2050"/>
              <a:buFont typeface="Brygada 1918 SemiBold"/>
              <a:buNone/>
            </a:pPr>
            <a:r>
              <a:rPr lang="en-US" sz="2050" b="1" i="0" u="none" strike="noStrike" cap="none">
                <a:solidFill>
                  <a:srgbClr val="403011"/>
                </a:solidFill>
                <a:latin typeface="Brygada 1918 SemiBold"/>
                <a:ea typeface="Brygada 1918 SemiBold"/>
                <a:cs typeface="Brygada 1918 SemiBold"/>
                <a:sym typeface="Brygada 1918 SemiBold"/>
              </a:rPr>
              <a:t>Kebahagiaan Kerajaan Allah</a:t>
            </a:r>
            <a:endParaRPr sz="2050" b="0" i="0" u="none" strike="noStrike" cap="none"/>
          </a:p>
        </p:txBody>
      </p:sp>
      <p:sp>
        <p:nvSpPr>
          <p:cNvPr id="237" name="Google Shape;237;p8"/>
          <p:cNvSpPr/>
          <p:nvPr/>
        </p:nvSpPr>
        <p:spPr>
          <a:xfrm>
            <a:off x="5049203" y="2818448"/>
            <a:ext cx="5311378" cy="335994"/>
          </a:xfrm>
          <a:prstGeom prst="rect">
            <a:avLst/>
          </a:prstGeom>
          <a:noFill/>
          <a:ln>
            <a:noFill/>
          </a:ln>
        </p:spPr>
        <p:txBody>
          <a:bodyPr spcFirstLastPara="1" wrap="square" lIns="0" tIns="0" rIns="0" bIns="0" anchor="t" anchorCtr="0">
            <a:noAutofit/>
          </a:bodyPr>
          <a:lstStyle/>
          <a:p>
            <a:pPr marL="0" marR="0" lvl="0" indent="0" algn="l" rtl="0">
              <a:lnSpc>
                <a:spcPct val="157575"/>
              </a:lnSpc>
              <a:spcBef>
                <a:spcPts val="0"/>
              </a:spcBef>
              <a:spcAft>
                <a:spcPts val="0"/>
              </a:spcAft>
              <a:buClr>
                <a:srgbClr val="403011"/>
              </a:buClr>
              <a:buSzPts val="1650"/>
              <a:buFont typeface="Brygada 1918"/>
              <a:buNone/>
            </a:pPr>
            <a:r>
              <a:rPr lang="en-US" sz="1650" b="0" i="0" u="none" strike="noStrike" cap="none">
                <a:solidFill>
                  <a:srgbClr val="403011"/>
                </a:solidFill>
                <a:latin typeface="Brygada 1918"/>
                <a:ea typeface="Brygada 1918"/>
                <a:cs typeface="Brygada 1918"/>
                <a:sym typeface="Brygada 1918"/>
              </a:rPr>
              <a:t>Kebahagiaan yang kekal dan tidak tergantung keadaan</a:t>
            </a:r>
            <a:endParaRPr sz="1650" b="0" i="0" u="none" strike="noStrike" cap="none"/>
          </a:p>
        </p:txBody>
      </p:sp>
      <p:sp>
        <p:nvSpPr>
          <p:cNvPr id="238" name="Google Shape;238;p8"/>
          <p:cNvSpPr/>
          <p:nvPr/>
        </p:nvSpPr>
        <p:spPr>
          <a:xfrm>
            <a:off x="4891683" y="3381018"/>
            <a:ext cx="8951357" cy="11430"/>
          </a:xfrm>
          <a:prstGeom prst="roundRect">
            <a:avLst>
              <a:gd name="adj" fmla="val 2756248"/>
            </a:avLst>
          </a:prstGeom>
          <a:solidFill>
            <a:srgbClr val="626C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9" name="Google Shape;239;p8" descr="preencoded.png"/>
          <p:cNvPicPr preferRelativeResize="0"/>
          <p:nvPr/>
        </p:nvPicPr>
        <p:blipFill rotWithShape="1">
          <a:blip r:embed="rId5">
            <a:alphaModFix/>
          </a:blip>
          <a:srcRect/>
          <a:stretch/>
        </p:blipFill>
        <p:spPr>
          <a:xfrm>
            <a:off x="2396371" y="3416737"/>
            <a:ext cx="3257193" cy="1209913"/>
          </a:xfrm>
          <a:prstGeom prst="rect">
            <a:avLst/>
          </a:prstGeom>
          <a:noFill/>
          <a:ln>
            <a:noFill/>
          </a:ln>
        </p:spPr>
      </p:pic>
      <p:pic>
        <p:nvPicPr>
          <p:cNvPr id="240" name="Google Shape;240;p8" descr="preencoded.png"/>
          <p:cNvPicPr preferRelativeResize="0"/>
          <p:nvPr/>
        </p:nvPicPr>
        <p:blipFill rotWithShape="1">
          <a:blip r:embed="rId6">
            <a:alphaModFix/>
          </a:blip>
          <a:srcRect/>
          <a:stretch/>
        </p:blipFill>
        <p:spPr>
          <a:xfrm>
            <a:off x="3877270" y="3837146"/>
            <a:ext cx="295275" cy="369094"/>
          </a:xfrm>
          <a:prstGeom prst="rect">
            <a:avLst/>
          </a:prstGeom>
          <a:noFill/>
          <a:ln>
            <a:noFill/>
          </a:ln>
        </p:spPr>
      </p:pic>
      <p:sp>
        <p:nvSpPr>
          <p:cNvPr id="241" name="Google Shape;241;p8"/>
          <p:cNvSpPr/>
          <p:nvPr/>
        </p:nvSpPr>
        <p:spPr>
          <a:xfrm>
            <a:off x="5863471" y="3626644"/>
            <a:ext cx="2625209" cy="328136"/>
          </a:xfrm>
          <a:prstGeom prst="rect">
            <a:avLst/>
          </a:prstGeom>
          <a:noFill/>
          <a:ln>
            <a:noFill/>
          </a:ln>
        </p:spPr>
        <p:txBody>
          <a:bodyPr spcFirstLastPara="1" wrap="square" lIns="0" tIns="0" rIns="0" bIns="0" anchor="t" anchorCtr="0">
            <a:noAutofit/>
          </a:bodyPr>
          <a:lstStyle/>
          <a:p>
            <a:pPr marL="0" marR="0" lvl="0" indent="0" algn="l" rtl="0">
              <a:lnSpc>
                <a:spcPct val="124390"/>
              </a:lnSpc>
              <a:spcBef>
                <a:spcPts val="0"/>
              </a:spcBef>
              <a:spcAft>
                <a:spcPts val="0"/>
              </a:spcAft>
              <a:buClr>
                <a:srgbClr val="403011"/>
              </a:buClr>
              <a:buSzPts val="2050"/>
              <a:buFont typeface="Brygada 1918 SemiBold"/>
              <a:buNone/>
            </a:pPr>
            <a:r>
              <a:rPr lang="en-US" sz="2050" b="1" i="0" u="none" strike="noStrike" cap="none">
                <a:solidFill>
                  <a:srgbClr val="403011"/>
                </a:solidFill>
                <a:latin typeface="Brygada 1918 SemiBold"/>
                <a:ea typeface="Brygada 1918 SemiBold"/>
                <a:cs typeface="Brygada 1918 SemiBold"/>
                <a:sym typeface="Brygada 1918 SemiBold"/>
              </a:rPr>
              <a:t>Makarios</a:t>
            </a:r>
            <a:endParaRPr sz="2050" b="0" i="0" u="none" strike="noStrike" cap="none"/>
          </a:p>
        </p:txBody>
      </p:sp>
      <p:sp>
        <p:nvSpPr>
          <p:cNvPr id="242" name="Google Shape;242;p8"/>
          <p:cNvSpPr/>
          <p:nvPr/>
        </p:nvSpPr>
        <p:spPr>
          <a:xfrm>
            <a:off x="5863471" y="4080748"/>
            <a:ext cx="7680960" cy="335994"/>
          </a:xfrm>
          <a:prstGeom prst="rect">
            <a:avLst/>
          </a:prstGeom>
          <a:noFill/>
          <a:ln>
            <a:noFill/>
          </a:ln>
        </p:spPr>
        <p:txBody>
          <a:bodyPr spcFirstLastPara="1" wrap="square" lIns="0" tIns="0" rIns="0" bIns="0" anchor="t" anchorCtr="0">
            <a:noAutofit/>
          </a:bodyPr>
          <a:lstStyle/>
          <a:p>
            <a:pPr marL="0" marR="0" lvl="0" indent="0" algn="l" rtl="0">
              <a:lnSpc>
                <a:spcPct val="157575"/>
              </a:lnSpc>
              <a:spcBef>
                <a:spcPts val="0"/>
              </a:spcBef>
              <a:spcAft>
                <a:spcPts val="0"/>
              </a:spcAft>
              <a:buClr>
                <a:srgbClr val="403011"/>
              </a:buClr>
              <a:buSzPts val="1650"/>
              <a:buFont typeface="Brygada 1918"/>
              <a:buNone/>
            </a:pPr>
            <a:r>
              <a:rPr lang="en-US" sz="1650" b="0" i="0" u="none" strike="noStrike" cap="none">
                <a:solidFill>
                  <a:srgbClr val="403011"/>
                </a:solidFill>
                <a:latin typeface="Brygada 1918"/>
                <a:ea typeface="Brygada 1918"/>
                <a:cs typeface="Brygada 1918"/>
                <a:sym typeface="Brygada 1918"/>
              </a:rPr>
              <a:t>Perkataan Yunani yang bermaksud "diberkati" atau "bahagia secara mendalam"</a:t>
            </a:r>
            <a:endParaRPr sz="1650" b="0" i="0" u="none" strike="noStrike" cap="none"/>
          </a:p>
        </p:txBody>
      </p:sp>
      <p:sp>
        <p:nvSpPr>
          <p:cNvPr id="243" name="Google Shape;243;p8"/>
          <p:cNvSpPr/>
          <p:nvPr/>
        </p:nvSpPr>
        <p:spPr>
          <a:xfrm>
            <a:off x="5705951" y="4643318"/>
            <a:ext cx="8137088" cy="11430"/>
          </a:xfrm>
          <a:prstGeom prst="roundRect">
            <a:avLst>
              <a:gd name="adj" fmla="val 2756248"/>
            </a:avLst>
          </a:prstGeom>
          <a:solidFill>
            <a:srgbClr val="8379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4" name="Google Shape;244;p8" descr="preencoded.png"/>
          <p:cNvPicPr preferRelativeResize="0"/>
          <p:nvPr/>
        </p:nvPicPr>
        <p:blipFill rotWithShape="1">
          <a:blip r:embed="rId7">
            <a:alphaModFix/>
          </a:blip>
          <a:srcRect/>
          <a:stretch/>
        </p:blipFill>
        <p:spPr>
          <a:xfrm>
            <a:off x="1582103" y="4679037"/>
            <a:ext cx="4885730" cy="1209913"/>
          </a:xfrm>
          <a:prstGeom prst="rect">
            <a:avLst/>
          </a:prstGeom>
          <a:noFill/>
          <a:ln>
            <a:noFill/>
          </a:ln>
        </p:spPr>
      </p:pic>
      <p:pic>
        <p:nvPicPr>
          <p:cNvPr id="245" name="Google Shape;245;p8" descr="preencoded.png"/>
          <p:cNvPicPr preferRelativeResize="0"/>
          <p:nvPr/>
        </p:nvPicPr>
        <p:blipFill rotWithShape="1">
          <a:blip r:embed="rId8">
            <a:alphaModFix/>
          </a:blip>
          <a:srcRect/>
          <a:stretch/>
        </p:blipFill>
        <p:spPr>
          <a:xfrm>
            <a:off x="3877270" y="5099447"/>
            <a:ext cx="295275" cy="369094"/>
          </a:xfrm>
          <a:prstGeom prst="rect">
            <a:avLst/>
          </a:prstGeom>
          <a:noFill/>
          <a:ln>
            <a:noFill/>
          </a:ln>
        </p:spPr>
      </p:pic>
      <p:sp>
        <p:nvSpPr>
          <p:cNvPr id="246" name="Google Shape;246;p8"/>
          <p:cNvSpPr/>
          <p:nvPr/>
        </p:nvSpPr>
        <p:spPr>
          <a:xfrm>
            <a:off x="6677739" y="4888944"/>
            <a:ext cx="2625209" cy="328136"/>
          </a:xfrm>
          <a:prstGeom prst="rect">
            <a:avLst/>
          </a:prstGeom>
          <a:noFill/>
          <a:ln>
            <a:noFill/>
          </a:ln>
        </p:spPr>
        <p:txBody>
          <a:bodyPr spcFirstLastPara="1" wrap="square" lIns="0" tIns="0" rIns="0" bIns="0" anchor="t" anchorCtr="0">
            <a:noAutofit/>
          </a:bodyPr>
          <a:lstStyle/>
          <a:p>
            <a:pPr marL="0" marR="0" lvl="0" indent="0" algn="l" rtl="0">
              <a:lnSpc>
                <a:spcPct val="124390"/>
              </a:lnSpc>
              <a:spcBef>
                <a:spcPts val="0"/>
              </a:spcBef>
              <a:spcAft>
                <a:spcPts val="0"/>
              </a:spcAft>
              <a:buClr>
                <a:srgbClr val="403011"/>
              </a:buClr>
              <a:buSzPts val="2050"/>
              <a:buFont typeface="Brygada 1918 SemiBold"/>
              <a:buNone/>
            </a:pPr>
            <a:r>
              <a:rPr lang="en-US" sz="2050" b="1" i="0" u="none" strike="noStrike" cap="none">
                <a:solidFill>
                  <a:srgbClr val="403011"/>
                </a:solidFill>
                <a:latin typeface="Brygada 1918 SemiBold"/>
                <a:ea typeface="Brygada 1918 SemiBold"/>
                <a:cs typeface="Brygada 1918 SemiBold"/>
                <a:sym typeface="Brygada 1918 SemiBold"/>
              </a:rPr>
              <a:t>Perspektif Terbalik</a:t>
            </a:r>
            <a:endParaRPr sz="2050" b="0" i="0" u="none" strike="noStrike" cap="none"/>
          </a:p>
        </p:txBody>
      </p:sp>
      <p:sp>
        <p:nvSpPr>
          <p:cNvPr id="247" name="Google Shape;247;p8"/>
          <p:cNvSpPr/>
          <p:nvPr/>
        </p:nvSpPr>
        <p:spPr>
          <a:xfrm>
            <a:off x="6677739" y="5343049"/>
            <a:ext cx="6195893" cy="335994"/>
          </a:xfrm>
          <a:prstGeom prst="rect">
            <a:avLst/>
          </a:prstGeom>
          <a:noFill/>
          <a:ln>
            <a:noFill/>
          </a:ln>
        </p:spPr>
        <p:txBody>
          <a:bodyPr spcFirstLastPara="1" wrap="square" lIns="0" tIns="0" rIns="0" bIns="0" anchor="t" anchorCtr="0">
            <a:noAutofit/>
          </a:bodyPr>
          <a:lstStyle/>
          <a:p>
            <a:pPr marL="0" marR="0" lvl="0" indent="0" algn="l" rtl="0">
              <a:lnSpc>
                <a:spcPct val="157575"/>
              </a:lnSpc>
              <a:spcBef>
                <a:spcPts val="0"/>
              </a:spcBef>
              <a:spcAft>
                <a:spcPts val="0"/>
              </a:spcAft>
              <a:buClr>
                <a:srgbClr val="403011"/>
              </a:buClr>
              <a:buSzPts val="1650"/>
              <a:buFont typeface="Brygada 1918"/>
              <a:buNone/>
            </a:pPr>
            <a:r>
              <a:rPr lang="en-US" sz="1650">
                <a:solidFill>
                  <a:srgbClr val="403011"/>
                </a:solidFill>
                <a:latin typeface="Brygada 1918"/>
                <a:ea typeface="Brygada 1918"/>
                <a:cs typeface="Brygada 1918"/>
                <a:sym typeface="Brygada 1918"/>
              </a:rPr>
              <a:t>Menumbangbalikkan </a:t>
            </a:r>
            <a:r>
              <a:rPr lang="en-US" sz="1650" b="0" i="0" u="none" strike="noStrike" cap="none">
                <a:solidFill>
                  <a:srgbClr val="403011"/>
                </a:solidFill>
                <a:latin typeface="Brygada 1918"/>
                <a:ea typeface="Brygada 1918"/>
                <a:cs typeface="Brygada 1918"/>
                <a:sym typeface="Brygada 1918"/>
              </a:rPr>
              <a:t>nilai-nilai duniawi yang biasa dianuti masyarakat</a:t>
            </a:r>
            <a:endParaRPr sz="1650" b="0" i="0" u="none" strike="noStrike" cap="none"/>
          </a:p>
        </p:txBody>
      </p:sp>
      <p:sp>
        <p:nvSpPr>
          <p:cNvPr id="248" name="Google Shape;248;p8"/>
          <p:cNvSpPr/>
          <p:nvPr/>
        </p:nvSpPr>
        <p:spPr>
          <a:xfrm>
            <a:off x="6520220" y="5905619"/>
            <a:ext cx="7322820" cy="11430"/>
          </a:xfrm>
          <a:prstGeom prst="roundRect">
            <a:avLst>
              <a:gd name="adj" fmla="val 2756248"/>
            </a:avLst>
          </a:prstGeom>
          <a:solidFill>
            <a:srgbClr val="E8AF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9" name="Google Shape;249;p8" descr="preencoded.png"/>
          <p:cNvPicPr preferRelativeResize="0"/>
          <p:nvPr/>
        </p:nvPicPr>
        <p:blipFill rotWithShape="1">
          <a:blip r:embed="rId9">
            <a:alphaModFix/>
          </a:blip>
          <a:srcRect/>
          <a:stretch/>
        </p:blipFill>
        <p:spPr>
          <a:xfrm>
            <a:off x="767834" y="5941338"/>
            <a:ext cx="6514386" cy="1209913"/>
          </a:xfrm>
          <a:prstGeom prst="rect">
            <a:avLst/>
          </a:prstGeom>
          <a:noFill/>
          <a:ln>
            <a:noFill/>
          </a:ln>
        </p:spPr>
      </p:pic>
      <p:pic>
        <p:nvPicPr>
          <p:cNvPr id="250" name="Google Shape;250;p8" descr="preencoded.png"/>
          <p:cNvPicPr preferRelativeResize="0"/>
          <p:nvPr/>
        </p:nvPicPr>
        <p:blipFill rotWithShape="1">
          <a:blip r:embed="rId10">
            <a:alphaModFix/>
          </a:blip>
          <a:srcRect/>
          <a:stretch/>
        </p:blipFill>
        <p:spPr>
          <a:xfrm>
            <a:off x="3877389" y="6361748"/>
            <a:ext cx="295275" cy="369094"/>
          </a:xfrm>
          <a:prstGeom prst="rect">
            <a:avLst/>
          </a:prstGeom>
          <a:noFill/>
          <a:ln>
            <a:noFill/>
          </a:ln>
        </p:spPr>
      </p:pic>
      <p:sp>
        <p:nvSpPr>
          <p:cNvPr id="251" name="Google Shape;251;p8"/>
          <p:cNvSpPr/>
          <p:nvPr/>
        </p:nvSpPr>
        <p:spPr>
          <a:xfrm>
            <a:off x="7492127" y="6151245"/>
            <a:ext cx="2625209" cy="328136"/>
          </a:xfrm>
          <a:prstGeom prst="rect">
            <a:avLst/>
          </a:prstGeom>
          <a:noFill/>
          <a:ln>
            <a:noFill/>
          </a:ln>
        </p:spPr>
        <p:txBody>
          <a:bodyPr spcFirstLastPara="1" wrap="square" lIns="0" tIns="0" rIns="0" bIns="0" anchor="t" anchorCtr="0">
            <a:noAutofit/>
          </a:bodyPr>
          <a:lstStyle/>
          <a:p>
            <a:pPr marL="0" marR="0" lvl="0" indent="0" algn="l" rtl="0">
              <a:lnSpc>
                <a:spcPct val="124390"/>
              </a:lnSpc>
              <a:spcBef>
                <a:spcPts val="0"/>
              </a:spcBef>
              <a:spcAft>
                <a:spcPts val="0"/>
              </a:spcAft>
              <a:buClr>
                <a:srgbClr val="403011"/>
              </a:buClr>
              <a:buSzPts val="2050"/>
              <a:buFont typeface="Brygada 1918 SemiBold"/>
              <a:buNone/>
            </a:pPr>
            <a:r>
              <a:rPr lang="en-US" sz="2050" b="1" i="0" u="none" strike="noStrike" cap="none">
                <a:solidFill>
                  <a:srgbClr val="403011"/>
                </a:solidFill>
                <a:latin typeface="Brygada 1918 SemiBold"/>
                <a:ea typeface="Brygada 1918 SemiBold"/>
                <a:cs typeface="Brygada 1918 SemiBold"/>
                <a:sym typeface="Brygada 1918 SemiBold"/>
              </a:rPr>
              <a:t>Berkat Ilahi</a:t>
            </a:r>
            <a:endParaRPr sz="2050" b="0" i="0" u="none" strike="noStrike" cap="none"/>
          </a:p>
        </p:txBody>
      </p:sp>
      <p:sp>
        <p:nvSpPr>
          <p:cNvPr id="252" name="Google Shape;252;p8"/>
          <p:cNvSpPr/>
          <p:nvPr/>
        </p:nvSpPr>
        <p:spPr>
          <a:xfrm>
            <a:off x="7492127" y="6605349"/>
            <a:ext cx="5750243" cy="335994"/>
          </a:xfrm>
          <a:prstGeom prst="rect">
            <a:avLst/>
          </a:prstGeom>
          <a:noFill/>
          <a:ln>
            <a:noFill/>
          </a:ln>
        </p:spPr>
        <p:txBody>
          <a:bodyPr spcFirstLastPara="1" wrap="square" lIns="0" tIns="0" rIns="0" bIns="0" anchor="t" anchorCtr="0">
            <a:noAutofit/>
          </a:bodyPr>
          <a:lstStyle/>
          <a:p>
            <a:pPr marL="0" marR="0" lvl="0" indent="0" algn="l" rtl="0">
              <a:lnSpc>
                <a:spcPct val="157575"/>
              </a:lnSpc>
              <a:spcBef>
                <a:spcPts val="0"/>
              </a:spcBef>
              <a:spcAft>
                <a:spcPts val="0"/>
              </a:spcAft>
              <a:buClr>
                <a:srgbClr val="403011"/>
              </a:buClr>
              <a:buSzPts val="1650"/>
              <a:buFont typeface="Brygada 1918"/>
              <a:buNone/>
            </a:pPr>
            <a:r>
              <a:rPr lang="en-US" sz="1650" b="0" i="0" u="none" strike="noStrike" cap="none">
                <a:solidFill>
                  <a:srgbClr val="403011"/>
                </a:solidFill>
                <a:latin typeface="Brygada 1918"/>
                <a:ea typeface="Brygada 1918"/>
                <a:cs typeface="Brygada 1918"/>
                <a:sym typeface="Brygada 1918"/>
              </a:rPr>
              <a:t>Kebahagiaan yang </a:t>
            </a:r>
            <a:r>
              <a:rPr lang="en-US" sz="1650">
                <a:solidFill>
                  <a:srgbClr val="403011"/>
                </a:solidFill>
                <a:latin typeface="Brygada 1918"/>
                <a:ea typeface="Brygada 1918"/>
                <a:cs typeface="Brygada 1918"/>
                <a:sym typeface="Brygada 1918"/>
              </a:rPr>
              <a:t>didasari oleh </a:t>
            </a:r>
            <a:r>
              <a:rPr lang="en-US" sz="1650" b="0" i="0" u="none" strike="noStrike" cap="none">
                <a:solidFill>
                  <a:srgbClr val="403011"/>
                </a:solidFill>
                <a:latin typeface="Brygada 1918"/>
                <a:ea typeface="Brygada 1918"/>
                <a:cs typeface="Brygada 1918"/>
                <a:sym typeface="Brygada 1918"/>
              </a:rPr>
              <a:t>hubungan dengan Allah</a:t>
            </a:r>
            <a:endParaRPr sz="1650" b="0" i="0" u="none" strike="noStrike" cap="non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9"/>
          <p:cNvSpPr/>
          <p:nvPr/>
        </p:nvSpPr>
        <p:spPr>
          <a:xfrm>
            <a:off x="793803" y="1251100"/>
            <a:ext cx="13042800" cy="708900"/>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403011"/>
              </a:buClr>
              <a:buSzPts val="4450"/>
              <a:buFont typeface="Brygada 1918 SemiBold"/>
              <a:buNone/>
            </a:pPr>
            <a:r>
              <a:rPr lang="en-US" sz="4450" b="1" i="0" u="none" strike="noStrike" cap="none">
                <a:solidFill>
                  <a:srgbClr val="403011"/>
                </a:solidFill>
                <a:latin typeface="Brygada 1918 SemiBold"/>
                <a:ea typeface="Brygada 1918 SemiBold"/>
                <a:cs typeface="Brygada 1918 SemiBold"/>
                <a:sym typeface="Brygada 1918 SemiBold"/>
              </a:rPr>
              <a:t>Peta Minda: Empat Berkat (ayat 20-23)</a:t>
            </a:r>
            <a:endParaRPr sz="4450" b="0" i="0" u="none" strike="noStrike" cap="none"/>
          </a:p>
        </p:txBody>
      </p:sp>
      <p:sp>
        <p:nvSpPr>
          <p:cNvPr id="259" name="Google Shape;259;p9"/>
          <p:cNvSpPr/>
          <p:nvPr/>
        </p:nvSpPr>
        <p:spPr>
          <a:xfrm>
            <a:off x="136400" y="2481750"/>
            <a:ext cx="5728800" cy="354300"/>
          </a:xfrm>
          <a:prstGeom prst="rect">
            <a:avLst/>
          </a:prstGeom>
          <a:noFill/>
          <a:ln>
            <a:noFill/>
          </a:ln>
        </p:spPr>
        <p:txBody>
          <a:bodyPr spcFirstLastPara="1" wrap="square" lIns="0" tIns="0" rIns="0" bIns="0" anchor="t" anchorCtr="0">
            <a:noAutofit/>
          </a:bodyPr>
          <a:lstStyle/>
          <a:p>
            <a:pPr marL="0" marR="0" lvl="0" indent="0" algn="r" rtl="0">
              <a:lnSpc>
                <a:spcPct val="125000"/>
              </a:lnSpc>
              <a:spcBef>
                <a:spcPts val="0"/>
              </a:spcBef>
              <a:spcAft>
                <a:spcPts val="0"/>
              </a:spcAft>
              <a:buClr>
                <a:srgbClr val="403011"/>
              </a:buClr>
              <a:buSzPts val="2200"/>
              <a:buFont typeface="Brygada 1918 SemiBold"/>
              <a:buNone/>
            </a:pPr>
            <a:r>
              <a:rPr lang="en-US" sz="2200" b="1" i="0" u="none" strike="noStrike" cap="none">
                <a:solidFill>
                  <a:srgbClr val="403011"/>
                </a:solidFill>
                <a:latin typeface="Brygada 1918 SemiBold"/>
                <a:ea typeface="Brygada 1918 SemiBold"/>
                <a:cs typeface="Brygada 1918 SemiBold"/>
                <a:sym typeface="Brygada 1918 SemiBold"/>
              </a:rPr>
              <a:t>Berbahagialah hai kamu yang Miskin</a:t>
            </a:r>
            <a:endParaRPr sz="2200" b="0" i="0" u="none" strike="noStrike" cap="none"/>
          </a:p>
        </p:txBody>
      </p:sp>
      <p:sp>
        <p:nvSpPr>
          <p:cNvPr id="260" name="Google Shape;260;p9"/>
          <p:cNvSpPr/>
          <p:nvPr/>
        </p:nvSpPr>
        <p:spPr>
          <a:xfrm>
            <a:off x="793790" y="3276957"/>
            <a:ext cx="4239000" cy="363000"/>
          </a:xfrm>
          <a:prstGeom prst="rect">
            <a:avLst/>
          </a:prstGeom>
          <a:noFill/>
          <a:ln>
            <a:noFill/>
          </a:ln>
        </p:spPr>
        <p:txBody>
          <a:bodyPr spcFirstLastPara="1" wrap="square" lIns="0" tIns="0" rIns="0" bIns="0" anchor="t" anchorCtr="0">
            <a:noAutofit/>
          </a:bodyPr>
          <a:lstStyle/>
          <a:p>
            <a:pPr marL="0" marR="0" lvl="0" indent="0" algn="r" rtl="0">
              <a:lnSpc>
                <a:spcPct val="162857"/>
              </a:lnSpc>
              <a:spcBef>
                <a:spcPts val="0"/>
              </a:spcBef>
              <a:spcAft>
                <a:spcPts val="0"/>
              </a:spcAft>
              <a:buClr>
                <a:srgbClr val="403011"/>
              </a:buClr>
              <a:buSzPts val="1750"/>
              <a:buFont typeface="Brygada 1918"/>
              <a:buNone/>
            </a:pPr>
            <a:r>
              <a:rPr lang="en-US" sz="1750" b="0" i="0" u="none" strike="noStrike" cap="none">
                <a:solidFill>
                  <a:srgbClr val="403011"/>
                </a:solidFill>
                <a:latin typeface="Brygada 1918"/>
                <a:ea typeface="Brygada 1918"/>
                <a:cs typeface="Brygada 1918"/>
                <a:sym typeface="Brygada 1918"/>
              </a:rPr>
              <a:t>Milik mereka Kerajaan Allah</a:t>
            </a:r>
            <a:endParaRPr sz="1750" b="0" i="0" u="none" strike="noStrike" cap="none"/>
          </a:p>
        </p:txBody>
      </p:sp>
      <p:sp>
        <p:nvSpPr>
          <p:cNvPr id="261" name="Google Shape;261;p9"/>
          <p:cNvSpPr/>
          <p:nvPr/>
        </p:nvSpPr>
        <p:spPr>
          <a:xfrm>
            <a:off x="793790" y="3775948"/>
            <a:ext cx="4239000" cy="725700"/>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3011"/>
              </a:buClr>
              <a:buSzPts val="1750"/>
              <a:buFont typeface="Brygada 1918"/>
              <a:buChar char="•"/>
            </a:pPr>
            <a:r>
              <a:rPr lang="en-US" sz="1750" b="0" i="0" u="none" strike="noStrike" cap="none">
                <a:solidFill>
                  <a:srgbClr val="403011"/>
                </a:solidFill>
                <a:latin typeface="Brygada 1918"/>
                <a:ea typeface="Brygada 1918"/>
                <a:cs typeface="Brygada 1918"/>
                <a:sym typeface="Brygada 1918"/>
              </a:rPr>
              <a:t>Bergantung sepenuhnya kepada Tuhan</a:t>
            </a:r>
            <a:endParaRPr sz="1750" b="0" i="0" u="none" strike="noStrike" cap="none"/>
          </a:p>
        </p:txBody>
      </p:sp>
      <p:sp>
        <p:nvSpPr>
          <p:cNvPr id="262" name="Google Shape;262;p9"/>
          <p:cNvSpPr/>
          <p:nvPr/>
        </p:nvSpPr>
        <p:spPr>
          <a:xfrm>
            <a:off x="793790" y="4581049"/>
            <a:ext cx="4239000" cy="363000"/>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3011"/>
              </a:buClr>
              <a:buSzPts val="1750"/>
              <a:buFont typeface="Brygada 1918"/>
              <a:buChar char="•"/>
            </a:pPr>
            <a:r>
              <a:rPr lang="en-US" sz="1750" b="0" i="0" u="none" strike="noStrike" cap="none">
                <a:solidFill>
                  <a:srgbClr val="403011"/>
                </a:solidFill>
                <a:latin typeface="Brygada 1918"/>
                <a:ea typeface="Brygada 1918"/>
                <a:cs typeface="Brygada 1918"/>
                <a:sym typeface="Brygada 1918"/>
              </a:rPr>
              <a:t>Kerendahan hati </a:t>
            </a:r>
            <a:r>
              <a:rPr lang="en-US" sz="1750">
                <a:solidFill>
                  <a:srgbClr val="403011"/>
                </a:solidFill>
                <a:latin typeface="Brygada 1918"/>
                <a:ea typeface="Brygada 1918"/>
                <a:cs typeface="Brygada 1918"/>
                <a:sym typeface="Brygada 1918"/>
              </a:rPr>
              <a:t>secara rohani</a:t>
            </a:r>
            <a:endParaRPr sz="1750" b="0" i="0" u="none" strike="noStrike" cap="none"/>
          </a:p>
        </p:txBody>
      </p:sp>
      <p:pic>
        <p:nvPicPr>
          <p:cNvPr id="263" name="Google Shape;263;p9" descr="preencoded.png"/>
          <p:cNvPicPr preferRelativeResize="0"/>
          <p:nvPr/>
        </p:nvPicPr>
        <p:blipFill rotWithShape="1">
          <a:blip r:embed="rId3">
            <a:alphaModFix/>
          </a:blip>
          <a:srcRect/>
          <a:stretch/>
        </p:blipFill>
        <p:spPr>
          <a:xfrm>
            <a:off x="5032653" y="2413516"/>
            <a:ext cx="4564975" cy="4564975"/>
          </a:xfrm>
          <a:prstGeom prst="rect">
            <a:avLst/>
          </a:prstGeom>
          <a:noFill/>
          <a:ln>
            <a:noFill/>
          </a:ln>
        </p:spPr>
      </p:pic>
      <p:pic>
        <p:nvPicPr>
          <p:cNvPr id="264" name="Google Shape;264;p9" descr="preencoded.png"/>
          <p:cNvPicPr preferRelativeResize="0"/>
          <p:nvPr/>
        </p:nvPicPr>
        <p:blipFill rotWithShape="1">
          <a:blip r:embed="rId4">
            <a:alphaModFix/>
          </a:blip>
          <a:srcRect/>
          <a:stretch/>
        </p:blipFill>
        <p:spPr>
          <a:xfrm>
            <a:off x="6324362" y="3665458"/>
            <a:ext cx="318968" cy="398621"/>
          </a:xfrm>
          <a:prstGeom prst="rect">
            <a:avLst/>
          </a:prstGeom>
          <a:noFill/>
          <a:ln>
            <a:noFill/>
          </a:ln>
        </p:spPr>
      </p:pic>
      <p:sp>
        <p:nvSpPr>
          <p:cNvPr id="265" name="Google Shape;265;p9"/>
          <p:cNvSpPr/>
          <p:nvPr/>
        </p:nvSpPr>
        <p:spPr>
          <a:xfrm>
            <a:off x="9597624" y="2663200"/>
            <a:ext cx="4376100" cy="3543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3011"/>
              </a:buClr>
              <a:buSzPts val="2200"/>
              <a:buFont typeface="Brygada 1918 SemiBold"/>
              <a:buNone/>
            </a:pPr>
            <a:r>
              <a:rPr lang="en-US" sz="2200" b="1" i="0" u="none" strike="noStrike" cap="none">
                <a:solidFill>
                  <a:srgbClr val="403011"/>
                </a:solidFill>
                <a:latin typeface="Brygada 1918 SemiBold"/>
                <a:ea typeface="Brygada 1918 SemiBold"/>
                <a:cs typeface="Brygada 1918 SemiBold"/>
                <a:sym typeface="Brygada 1918 SemiBold"/>
              </a:rPr>
              <a:t>Berbahagialah yang Lapar</a:t>
            </a:r>
            <a:endParaRPr sz="2200" b="0" i="0" u="none" strike="noStrike" cap="none"/>
          </a:p>
        </p:txBody>
      </p:sp>
      <p:sp>
        <p:nvSpPr>
          <p:cNvPr id="266" name="Google Shape;266;p9"/>
          <p:cNvSpPr/>
          <p:nvPr/>
        </p:nvSpPr>
        <p:spPr>
          <a:xfrm>
            <a:off x="9597628" y="3458408"/>
            <a:ext cx="4239000" cy="363000"/>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3011"/>
              </a:buClr>
              <a:buSzPts val="1750"/>
              <a:buFont typeface="Brygada 1918"/>
              <a:buNone/>
            </a:pPr>
            <a:r>
              <a:rPr lang="en-US" sz="1750" b="0" i="0" u="none" strike="noStrike" cap="none">
                <a:solidFill>
                  <a:srgbClr val="403011"/>
                </a:solidFill>
                <a:latin typeface="Brygada 1918"/>
                <a:ea typeface="Brygada 1918"/>
                <a:cs typeface="Brygada 1918"/>
                <a:sym typeface="Brygada 1918"/>
              </a:rPr>
              <a:t>Mereka akan dikenyangkan</a:t>
            </a:r>
            <a:endParaRPr sz="1750" b="0" i="0" u="none" strike="noStrike" cap="none"/>
          </a:p>
        </p:txBody>
      </p:sp>
      <p:sp>
        <p:nvSpPr>
          <p:cNvPr id="267" name="Google Shape;267;p9"/>
          <p:cNvSpPr/>
          <p:nvPr/>
        </p:nvSpPr>
        <p:spPr>
          <a:xfrm>
            <a:off x="9597628" y="3957399"/>
            <a:ext cx="4239000" cy="363000"/>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3011"/>
              </a:buClr>
              <a:buSzPts val="1750"/>
              <a:buFont typeface="Brygada 1918"/>
              <a:buChar char="•"/>
            </a:pPr>
            <a:r>
              <a:rPr lang="en-US" sz="1750" b="0" i="0" u="none" strike="noStrike" cap="none">
                <a:solidFill>
                  <a:srgbClr val="403011"/>
                </a:solidFill>
                <a:latin typeface="Brygada 1918"/>
                <a:ea typeface="Brygada 1918"/>
                <a:cs typeface="Brygada 1918"/>
                <a:sym typeface="Brygada 1918"/>
              </a:rPr>
              <a:t>Kerinduan akan kebenaran</a:t>
            </a:r>
            <a:endParaRPr sz="1750" b="0" i="0" u="none" strike="noStrike" cap="none"/>
          </a:p>
        </p:txBody>
      </p:sp>
      <p:sp>
        <p:nvSpPr>
          <p:cNvPr id="268" name="Google Shape;268;p9"/>
          <p:cNvSpPr/>
          <p:nvPr/>
        </p:nvSpPr>
        <p:spPr>
          <a:xfrm>
            <a:off x="9597628" y="4399598"/>
            <a:ext cx="4239000" cy="363000"/>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3011"/>
              </a:buClr>
              <a:buSzPts val="1750"/>
              <a:buFont typeface="Brygada 1918"/>
              <a:buChar char="•"/>
            </a:pPr>
            <a:r>
              <a:rPr lang="en-US" sz="1750" b="0" i="0" u="none" strike="noStrike" cap="none">
                <a:solidFill>
                  <a:srgbClr val="403011"/>
                </a:solidFill>
                <a:latin typeface="Brygada 1918"/>
                <a:ea typeface="Brygada 1918"/>
                <a:cs typeface="Brygada 1918"/>
                <a:sym typeface="Brygada 1918"/>
              </a:rPr>
              <a:t>Kehausan akan keadilan</a:t>
            </a:r>
            <a:endParaRPr sz="1750" b="0" i="0" u="none" strike="noStrike" cap="none"/>
          </a:p>
        </p:txBody>
      </p:sp>
      <p:pic>
        <p:nvPicPr>
          <p:cNvPr id="269" name="Google Shape;269;p9" descr="preencoded.png"/>
          <p:cNvPicPr preferRelativeResize="0"/>
          <p:nvPr/>
        </p:nvPicPr>
        <p:blipFill rotWithShape="1">
          <a:blip r:embed="rId5">
            <a:alphaModFix/>
          </a:blip>
          <a:srcRect/>
          <a:stretch/>
        </p:blipFill>
        <p:spPr>
          <a:xfrm>
            <a:off x="5032653" y="2413516"/>
            <a:ext cx="4564975" cy="4564975"/>
          </a:xfrm>
          <a:prstGeom prst="rect">
            <a:avLst/>
          </a:prstGeom>
          <a:noFill/>
          <a:ln>
            <a:noFill/>
          </a:ln>
        </p:spPr>
      </p:pic>
      <p:pic>
        <p:nvPicPr>
          <p:cNvPr id="270" name="Google Shape;270;p9" descr="preencoded.png"/>
          <p:cNvPicPr preferRelativeResize="0"/>
          <p:nvPr/>
        </p:nvPicPr>
        <p:blipFill rotWithShape="1">
          <a:blip r:embed="rId6">
            <a:alphaModFix/>
          </a:blip>
          <a:srcRect/>
          <a:stretch/>
        </p:blipFill>
        <p:spPr>
          <a:xfrm>
            <a:off x="7986713" y="3665458"/>
            <a:ext cx="318968" cy="398621"/>
          </a:xfrm>
          <a:prstGeom prst="rect">
            <a:avLst/>
          </a:prstGeom>
          <a:noFill/>
          <a:ln>
            <a:noFill/>
          </a:ln>
        </p:spPr>
      </p:pic>
      <p:sp>
        <p:nvSpPr>
          <p:cNvPr id="271" name="Google Shape;271;p9"/>
          <p:cNvSpPr/>
          <p:nvPr/>
        </p:nvSpPr>
        <p:spPr>
          <a:xfrm>
            <a:off x="9597624" y="5420550"/>
            <a:ext cx="4921500" cy="3543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3011"/>
              </a:buClr>
              <a:buSzPts val="2200"/>
              <a:buFont typeface="Brygada 1918 SemiBold"/>
              <a:buNone/>
            </a:pPr>
            <a:r>
              <a:rPr lang="en-US" sz="2200" b="1" i="0" u="none" strike="noStrike" cap="none">
                <a:solidFill>
                  <a:srgbClr val="403011"/>
                </a:solidFill>
                <a:latin typeface="Brygada 1918 SemiBold"/>
                <a:ea typeface="Brygada 1918 SemiBold"/>
                <a:cs typeface="Brygada 1918 SemiBold"/>
                <a:sym typeface="Brygada 1918 SemiBold"/>
              </a:rPr>
              <a:t>Berbahagialah yang Menangis</a:t>
            </a:r>
            <a:endParaRPr sz="2200" b="0" i="0" u="none" strike="noStrike" cap="none"/>
          </a:p>
        </p:txBody>
      </p:sp>
      <p:sp>
        <p:nvSpPr>
          <p:cNvPr id="272" name="Google Shape;272;p9"/>
          <p:cNvSpPr/>
          <p:nvPr/>
        </p:nvSpPr>
        <p:spPr>
          <a:xfrm>
            <a:off x="9597628" y="5987177"/>
            <a:ext cx="4239000" cy="363000"/>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3011"/>
              </a:buClr>
              <a:buSzPts val="1750"/>
              <a:buFont typeface="Brygada 1918"/>
              <a:buNone/>
            </a:pPr>
            <a:r>
              <a:rPr lang="en-US" sz="1750" b="0" i="0" u="none" strike="noStrike" cap="none">
                <a:solidFill>
                  <a:srgbClr val="403011"/>
                </a:solidFill>
                <a:latin typeface="Brygada 1918"/>
                <a:ea typeface="Brygada 1918"/>
                <a:cs typeface="Brygada 1918"/>
                <a:sym typeface="Brygada 1918"/>
              </a:rPr>
              <a:t>Mereka akan tertawa</a:t>
            </a:r>
            <a:endParaRPr sz="1750" b="0" i="0" u="none" strike="noStrike" cap="none"/>
          </a:p>
        </p:txBody>
      </p:sp>
      <p:sp>
        <p:nvSpPr>
          <p:cNvPr id="273" name="Google Shape;273;p9"/>
          <p:cNvSpPr/>
          <p:nvPr/>
        </p:nvSpPr>
        <p:spPr>
          <a:xfrm>
            <a:off x="9597628" y="6486168"/>
            <a:ext cx="4239000" cy="363000"/>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3011"/>
              </a:buClr>
              <a:buSzPts val="1750"/>
              <a:buFont typeface="Brygada 1918"/>
              <a:buChar char="•"/>
            </a:pPr>
            <a:r>
              <a:rPr lang="en-US" sz="1750" b="0" i="0" u="none" strike="noStrike" cap="none">
                <a:solidFill>
                  <a:srgbClr val="403011"/>
                </a:solidFill>
                <a:latin typeface="Brygada 1918"/>
                <a:ea typeface="Brygada 1918"/>
                <a:cs typeface="Brygada 1918"/>
                <a:sym typeface="Brygada 1918"/>
              </a:rPr>
              <a:t>Kesedihan atas dosa</a:t>
            </a:r>
            <a:endParaRPr sz="1750" b="0" i="0" u="none" strike="noStrike" cap="none"/>
          </a:p>
        </p:txBody>
      </p:sp>
      <p:sp>
        <p:nvSpPr>
          <p:cNvPr id="274" name="Google Shape;274;p9"/>
          <p:cNvSpPr/>
          <p:nvPr/>
        </p:nvSpPr>
        <p:spPr>
          <a:xfrm>
            <a:off x="9597628" y="6928366"/>
            <a:ext cx="4239000" cy="363000"/>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3011"/>
              </a:buClr>
              <a:buSzPts val="1750"/>
              <a:buFont typeface="Brygada 1918"/>
              <a:buChar char="•"/>
            </a:pPr>
            <a:r>
              <a:rPr lang="en-US" sz="1750" b="0" i="0" u="none" strike="noStrike" cap="none">
                <a:solidFill>
                  <a:srgbClr val="403011"/>
                </a:solidFill>
                <a:latin typeface="Brygada 1918"/>
                <a:ea typeface="Brygada 1918"/>
                <a:cs typeface="Brygada 1918"/>
                <a:sym typeface="Brygada 1918"/>
              </a:rPr>
              <a:t>Empati terhadap penderitaan</a:t>
            </a:r>
            <a:endParaRPr sz="1750" b="0" i="0" u="none" strike="noStrike" cap="none"/>
          </a:p>
        </p:txBody>
      </p:sp>
      <p:pic>
        <p:nvPicPr>
          <p:cNvPr id="275" name="Google Shape;275;p9" descr="preencoded.png"/>
          <p:cNvPicPr preferRelativeResize="0"/>
          <p:nvPr/>
        </p:nvPicPr>
        <p:blipFill rotWithShape="1">
          <a:blip r:embed="rId7">
            <a:alphaModFix/>
          </a:blip>
          <a:srcRect/>
          <a:stretch/>
        </p:blipFill>
        <p:spPr>
          <a:xfrm>
            <a:off x="5032653" y="2413516"/>
            <a:ext cx="4564975" cy="4564975"/>
          </a:xfrm>
          <a:prstGeom prst="rect">
            <a:avLst/>
          </a:prstGeom>
          <a:noFill/>
          <a:ln>
            <a:noFill/>
          </a:ln>
        </p:spPr>
      </p:pic>
      <p:pic>
        <p:nvPicPr>
          <p:cNvPr id="276" name="Google Shape;276;p9" descr="preencoded.png"/>
          <p:cNvPicPr preferRelativeResize="0"/>
          <p:nvPr/>
        </p:nvPicPr>
        <p:blipFill rotWithShape="1">
          <a:blip r:embed="rId8">
            <a:alphaModFix/>
          </a:blip>
          <a:srcRect/>
          <a:stretch/>
        </p:blipFill>
        <p:spPr>
          <a:xfrm>
            <a:off x="7986713" y="5327809"/>
            <a:ext cx="318968" cy="398621"/>
          </a:xfrm>
          <a:prstGeom prst="rect">
            <a:avLst/>
          </a:prstGeom>
          <a:noFill/>
          <a:ln>
            <a:noFill/>
          </a:ln>
        </p:spPr>
      </p:pic>
      <p:sp>
        <p:nvSpPr>
          <p:cNvPr id="277" name="Google Shape;277;p9"/>
          <p:cNvSpPr/>
          <p:nvPr/>
        </p:nvSpPr>
        <p:spPr>
          <a:xfrm>
            <a:off x="272799" y="5420550"/>
            <a:ext cx="4759800" cy="354300"/>
          </a:xfrm>
          <a:prstGeom prst="rect">
            <a:avLst/>
          </a:prstGeom>
          <a:noFill/>
          <a:ln>
            <a:noFill/>
          </a:ln>
        </p:spPr>
        <p:txBody>
          <a:bodyPr spcFirstLastPara="1" wrap="square" lIns="0" tIns="0" rIns="0" bIns="0" anchor="t" anchorCtr="0">
            <a:noAutofit/>
          </a:bodyPr>
          <a:lstStyle/>
          <a:p>
            <a:pPr marL="0" marR="0" lvl="0" indent="0" algn="r" rtl="0">
              <a:lnSpc>
                <a:spcPct val="125000"/>
              </a:lnSpc>
              <a:spcBef>
                <a:spcPts val="0"/>
              </a:spcBef>
              <a:spcAft>
                <a:spcPts val="0"/>
              </a:spcAft>
              <a:buClr>
                <a:srgbClr val="403011"/>
              </a:buClr>
              <a:buSzPts val="2200"/>
              <a:buFont typeface="Brygada 1918 SemiBold"/>
              <a:buNone/>
            </a:pPr>
            <a:r>
              <a:rPr lang="en-US" sz="2200" b="1" i="0" u="none" strike="noStrike" cap="none">
                <a:solidFill>
                  <a:srgbClr val="403011"/>
                </a:solidFill>
                <a:latin typeface="Brygada 1918 SemiBold"/>
                <a:ea typeface="Brygada 1918 SemiBold"/>
                <a:cs typeface="Brygada 1918 SemiBold"/>
                <a:sym typeface="Brygada 1918 SemiBold"/>
              </a:rPr>
              <a:t>Berbahagialah yang Dibenci</a:t>
            </a:r>
            <a:endParaRPr sz="2200" b="0" i="0" u="none" strike="noStrike" cap="none"/>
          </a:p>
        </p:txBody>
      </p:sp>
      <p:sp>
        <p:nvSpPr>
          <p:cNvPr id="278" name="Google Shape;278;p9"/>
          <p:cNvSpPr/>
          <p:nvPr/>
        </p:nvSpPr>
        <p:spPr>
          <a:xfrm>
            <a:off x="793790" y="5910977"/>
            <a:ext cx="4239000" cy="363000"/>
          </a:xfrm>
          <a:prstGeom prst="rect">
            <a:avLst/>
          </a:prstGeom>
          <a:noFill/>
          <a:ln>
            <a:noFill/>
          </a:ln>
        </p:spPr>
        <p:txBody>
          <a:bodyPr spcFirstLastPara="1" wrap="square" lIns="0" tIns="0" rIns="0" bIns="0" anchor="t" anchorCtr="0">
            <a:noAutofit/>
          </a:bodyPr>
          <a:lstStyle/>
          <a:p>
            <a:pPr marL="0" marR="0" lvl="0" indent="0" algn="r" rtl="0">
              <a:lnSpc>
                <a:spcPct val="162857"/>
              </a:lnSpc>
              <a:spcBef>
                <a:spcPts val="0"/>
              </a:spcBef>
              <a:spcAft>
                <a:spcPts val="0"/>
              </a:spcAft>
              <a:buClr>
                <a:srgbClr val="403011"/>
              </a:buClr>
              <a:buSzPts val="1750"/>
              <a:buFont typeface="Brygada 1918"/>
              <a:buNone/>
            </a:pPr>
            <a:r>
              <a:rPr lang="en-US" sz="1750" b="0" i="0" u="none" strike="noStrike" cap="none">
                <a:solidFill>
                  <a:srgbClr val="403011"/>
                </a:solidFill>
                <a:latin typeface="Brygada 1918"/>
                <a:ea typeface="Brygada 1918"/>
                <a:cs typeface="Brygada 1918"/>
                <a:sym typeface="Brygada 1918"/>
              </a:rPr>
              <a:t>Besar upahmu di surga</a:t>
            </a:r>
            <a:endParaRPr sz="1750" b="0" i="0" u="none" strike="noStrike" cap="none"/>
          </a:p>
        </p:txBody>
      </p:sp>
      <p:sp>
        <p:nvSpPr>
          <p:cNvPr id="279" name="Google Shape;279;p9"/>
          <p:cNvSpPr/>
          <p:nvPr/>
        </p:nvSpPr>
        <p:spPr>
          <a:xfrm>
            <a:off x="793790" y="6409968"/>
            <a:ext cx="4239000" cy="363000"/>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3011"/>
              </a:buClr>
              <a:buSzPts val="1750"/>
              <a:buFont typeface="Brygada 1918"/>
              <a:buChar char="•"/>
            </a:pPr>
            <a:r>
              <a:rPr lang="en-US" sz="1750" b="0" i="0" u="none" strike="noStrike" cap="none">
                <a:solidFill>
                  <a:srgbClr val="403011"/>
                </a:solidFill>
                <a:latin typeface="Brygada 1918"/>
                <a:ea typeface="Brygada 1918"/>
                <a:cs typeface="Brygada 1918"/>
                <a:sym typeface="Brygada 1918"/>
              </a:rPr>
              <a:t>Penganiayaan kerana iman</a:t>
            </a:r>
            <a:endParaRPr sz="1750" b="0" i="0" u="none" strike="noStrike" cap="none"/>
          </a:p>
        </p:txBody>
      </p:sp>
      <p:sp>
        <p:nvSpPr>
          <p:cNvPr id="280" name="Google Shape;280;p9"/>
          <p:cNvSpPr/>
          <p:nvPr/>
        </p:nvSpPr>
        <p:spPr>
          <a:xfrm>
            <a:off x="793790" y="6852166"/>
            <a:ext cx="4239000" cy="363000"/>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3011"/>
              </a:buClr>
              <a:buSzPts val="1750"/>
              <a:buFont typeface="Brygada 1918"/>
              <a:buChar char="•"/>
            </a:pPr>
            <a:r>
              <a:rPr lang="en-US" sz="1750" b="0" i="0" u="none" strike="noStrike" cap="none">
                <a:solidFill>
                  <a:srgbClr val="403011"/>
                </a:solidFill>
                <a:latin typeface="Brygada 1918"/>
                <a:ea typeface="Brygada 1918"/>
                <a:cs typeface="Brygada 1918"/>
                <a:sym typeface="Brygada 1918"/>
              </a:rPr>
              <a:t>Kesetiaan kepada kebenaran</a:t>
            </a:r>
            <a:endParaRPr sz="1750" b="0" i="0" u="none" strike="noStrike" cap="none"/>
          </a:p>
        </p:txBody>
      </p:sp>
      <p:pic>
        <p:nvPicPr>
          <p:cNvPr id="281" name="Google Shape;281;p9" descr="preencoded.png"/>
          <p:cNvPicPr preferRelativeResize="0"/>
          <p:nvPr/>
        </p:nvPicPr>
        <p:blipFill rotWithShape="1">
          <a:blip r:embed="rId9">
            <a:alphaModFix/>
          </a:blip>
          <a:srcRect/>
          <a:stretch/>
        </p:blipFill>
        <p:spPr>
          <a:xfrm>
            <a:off x="5032653" y="2413516"/>
            <a:ext cx="4564975" cy="4564975"/>
          </a:xfrm>
          <a:prstGeom prst="rect">
            <a:avLst/>
          </a:prstGeom>
          <a:noFill/>
          <a:ln>
            <a:noFill/>
          </a:ln>
        </p:spPr>
      </p:pic>
      <p:pic>
        <p:nvPicPr>
          <p:cNvPr id="282" name="Google Shape;282;p9" descr="preencoded.png"/>
          <p:cNvPicPr preferRelativeResize="0"/>
          <p:nvPr/>
        </p:nvPicPr>
        <p:blipFill rotWithShape="1">
          <a:blip r:embed="rId10">
            <a:alphaModFix/>
          </a:blip>
          <a:srcRect/>
          <a:stretch/>
        </p:blipFill>
        <p:spPr>
          <a:xfrm>
            <a:off x="6324362" y="5327809"/>
            <a:ext cx="318968" cy="39862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10"/>
          <p:cNvSpPr/>
          <p:nvPr/>
        </p:nvSpPr>
        <p:spPr>
          <a:xfrm>
            <a:off x="793802" y="2075025"/>
            <a:ext cx="13528500" cy="708900"/>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403011"/>
              </a:buClr>
              <a:buSzPts val="4450"/>
              <a:buFont typeface="Brygada 1918 SemiBold"/>
              <a:buNone/>
            </a:pPr>
            <a:r>
              <a:rPr lang="en-US" sz="4450" b="1" i="0" u="none" strike="noStrike" cap="none">
                <a:solidFill>
                  <a:srgbClr val="403011"/>
                </a:solidFill>
                <a:latin typeface="Brygada 1918 SemiBold"/>
                <a:ea typeface="Brygada 1918 SemiBold"/>
                <a:cs typeface="Brygada 1918 SemiBold"/>
                <a:sym typeface="Brygada 1918 SemiBold"/>
              </a:rPr>
              <a:t>Ayat 20: "Berbahagialah kamu yang miskin"</a:t>
            </a:r>
            <a:endParaRPr sz="4450" b="0" i="0" u="none" strike="noStrike" cap="none"/>
          </a:p>
        </p:txBody>
      </p:sp>
      <p:sp>
        <p:nvSpPr>
          <p:cNvPr id="289" name="Google Shape;289;p10"/>
          <p:cNvSpPr/>
          <p:nvPr/>
        </p:nvSpPr>
        <p:spPr>
          <a:xfrm>
            <a:off x="793790" y="3350776"/>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3011"/>
              </a:buClr>
              <a:buSzPts val="2200"/>
              <a:buFont typeface="Brygada 1918 SemiBold"/>
              <a:buNone/>
            </a:pPr>
            <a:r>
              <a:rPr lang="en-US" sz="2200" b="1" i="0" u="none" strike="noStrike" cap="none">
                <a:solidFill>
                  <a:srgbClr val="403011"/>
                </a:solidFill>
                <a:latin typeface="Brygada 1918 SemiBold"/>
                <a:ea typeface="Brygada 1918 SemiBold"/>
                <a:cs typeface="Brygada 1918 SemiBold"/>
                <a:sym typeface="Brygada 1918 SemiBold"/>
              </a:rPr>
              <a:t>Makna Sebenar</a:t>
            </a:r>
            <a:endParaRPr sz="2200" b="0" i="0" u="none" strike="noStrike" cap="none"/>
          </a:p>
        </p:txBody>
      </p:sp>
      <p:sp>
        <p:nvSpPr>
          <p:cNvPr id="290" name="Google Shape;290;p10"/>
          <p:cNvSpPr/>
          <p:nvPr/>
        </p:nvSpPr>
        <p:spPr>
          <a:xfrm>
            <a:off x="793790" y="3931920"/>
            <a:ext cx="6244709" cy="1088708"/>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3011"/>
              </a:buClr>
              <a:buSzPts val="1750"/>
              <a:buFont typeface="Brygada 1918"/>
              <a:buNone/>
            </a:pPr>
            <a:r>
              <a:rPr lang="en-US" sz="1750" b="0" i="0" u="none" strike="noStrike" cap="none">
                <a:solidFill>
                  <a:srgbClr val="403011"/>
                </a:solidFill>
                <a:latin typeface="Brygada 1918"/>
                <a:ea typeface="Brygada 1918"/>
                <a:cs typeface="Brygada 1918"/>
                <a:sym typeface="Brygada 1918"/>
              </a:rPr>
              <a:t>Bukan memuliakan kemiskinan material, tetapi merujuk kepada sikap hati. Yesus menekankan kebergantungan sepenuhnya kepada Allah.</a:t>
            </a:r>
            <a:endParaRPr sz="1750" b="0" i="0" u="none" strike="noStrike" cap="none"/>
          </a:p>
        </p:txBody>
      </p:sp>
      <p:sp>
        <p:nvSpPr>
          <p:cNvPr id="291" name="Google Shape;291;p10"/>
          <p:cNvSpPr/>
          <p:nvPr/>
        </p:nvSpPr>
        <p:spPr>
          <a:xfrm>
            <a:off x="793790" y="5224701"/>
            <a:ext cx="6244709"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3011"/>
              </a:buClr>
              <a:buSzPts val="1750"/>
              <a:buFont typeface="Brygada 1918"/>
              <a:buNone/>
            </a:pPr>
            <a:r>
              <a:rPr lang="en-US" sz="1750" b="0" i="0" u="none" strike="noStrike" cap="none">
                <a:solidFill>
                  <a:srgbClr val="403011"/>
                </a:solidFill>
                <a:latin typeface="Brygada 1918"/>
                <a:ea typeface="Brygada 1918"/>
                <a:cs typeface="Brygada 1918"/>
                <a:sym typeface="Brygada 1918"/>
              </a:rPr>
              <a:t>Kerajaan Allah adalah milik mereka yang mengakui </a:t>
            </a:r>
            <a:r>
              <a:rPr lang="en-US" sz="1750">
                <a:solidFill>
                  <a:srgbClr val="403011"/>
                </a:solidFill>
                <a:latin typeface="Brygada 1918"/>
                <a:ea typeface="Brygada 1918"/>
                <a:cs typeface="Brygada 1918"/>
                <a:sym typeface="Brygada 1918"/>
              </a:rPr>
              <a:t>kemiskinan secara </a:t>
            </a:r>
            <a:r>
              <a:rPr lang="en-US" sz="1750" b="0" i="0" u="none" strike="noStrike" cap="none">
                <a:solidFill>
                  <a:srgbClr val="403011"/>
                </a:solidFill>
                <a:latin typeface="Brygada 1918"/>
                <a:ea typeface="Brygada 1918"/>
                <a:cs typeface="Brygada 1918"/>
                <a:sym typeface="Brygada 1918"/>
              </a:rPr>
              <a:t>rohani dan keperluan kepada Tuhan.</a:t>
            </a:r>
            <a:endParaRPr sz="1750" b="0" i="0" u="none" strike="noStrike" cap="none"/>
          </a:p>
        </p:txBody>
      </p:sp>
      <p:sp>
        <p:nvSpPr>
          <p:cNvPr id="292" name="Google Shape;292;p10"/>
          <p:cNvSpPr/>
          <p:nvPr/>
        </p:nvSpPr>
        <p:spPr>
          <a:xfrm>
            <a:off x="7599521" y="3350776"/>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3011"/>
              </a:buClr>
              <a:buSzPts val="2200"/>
              <a:buFont typeface="Brygada 1918 SemiBold"/>
              <a:buNone/>
            </a:pPr>
            <a:r>
              <a:rPr lang="en-US" sz="2200" b="1" i="0" u="none" strike="noStrike" cap="none">
                <a:solidFill>
                  <a:srgbClr val="403011"/>
                </a:solidFill>
                <a:latin typeface="Brygada 1918 SemiBold"/>
                <a:ea typeface="Brygada 1918 SemiBold"/>
                <a:cs typeface="Brygada 1918 SemiBold"/>
                <a:sym typeface="Brygada 1918 SemiBold"/>
              </a:rPr>
              <a:t>Dimensi Kemiskinan</a:t>
            </a:r>
            <a:endParaRPr sz="2200" b="0" i="0" u="none" strike="noStrike" cap="none"/>
          </a:p>
        </p:txBody>
      </p:sp>
      <p:sp>
        <p:nvSpPr>
          <p:cNvPr id="293" name="Google Shape;293;p10"/>
          <p:cNvSpPr/>
          <p:nvPr/>
        </p:nvSpPr>
        <p:spPr>
          <a:xfrm>
            <a:off x="7599521" y="3931920"/>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3011"/>
              </a:buClr>
              <a:buSzPts val="1750"/>
              <a:buFont typeface="Brygada 1918"/>
              <a:buChar char="•"/>
            </a:pPr>
            <a:r>
              <a:rPr lang="en-US" sz="1750" b="0" i="0" u="none" strike="noStrike" cap="none">
                <a:solidFill>
                  <a:srgbClr val="403011"/>
                </a:solidFill>
                <a:latin typeface="Brygada 1918"/>
                <a:ea typeface="Brygada 1918"/>
                <a:cs typeface="Brygada 1918"/>
                <a:sym typeface="Brygada 1918"/>
              </a:rPr>
              <a:t>Kemiskinan material - kekurangan harta duniawi</a:t>
            </a:r>
            <a:endParaRPr sz="1750" b="0" i="0" u="none" strike="noStrike" cap="none"/>
          </a:p>
        </p:txBody>
      </p:sp>
      <p:sp>
        <p:nvSpPr>
          <p:cNvPr id="294" name="Google Shape;294;p10"/>
          <p:cNvSpPr/>
          <p:nvPr/>
        </p:nvSpPr>
        <p:spPr>
          <a:xfrm>
            <a:off x="7599521" y="4374118"/>
            <a:ext cx="6244709" cy="725805"/>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3011"/>
              </a:buClr>
              <a:buSzPts val="1750"/>
              <a:buFont typeface="Brygada 1918"/>
              <a:buChar char="•"/>
            </a:pPr>
            <a:r>
              <a:rPr lang="en-US" sz="1750" b="0" i="0" u="none" strike="noStrike" cap="none">
                <a:solidFill>
                  <a:srgbClr val="403011"/>
                </a:solidFill>
                <a:latin typeface="Brygada 1918"/>
                <a:ea typeface="Brygada 1918"/>
                <a:cs typeface="Brygada 1918"/>
                <a:sym typeface="Brygada 1918"/>
              </a:rPr>
              <a:t>Kemiskinan rohani - </a:t>
            </a:r>
            <a:r>
              <a:rPr lang="en-US" sz="1750" b="1" i="0" u="none" strike="noStrike" cap="none">
                <a:solidFill>
                  <a:srgbClr val="403011"/>
                </a:solidFill>
                <a:latin typeface="Brygada 1918"/>
                <a:ea typeface="Brygada 1918"/>
                <a:cs typeface="Brygada 1918"/>
                <a:sym typeface="Brygada 1918"/>
              </a:rPr>
              <a:t>kesedaran akan keperluan kepada Allah</a:t>
            </a:r>
            <a:endParaRPr sz="1750" b="1" i="0" u="none" strike="noStrike" cap="none"/>
          </a:p>
        </p:txBody>
      </p:sp>
      <p:sp>
        <p:nvSpPr>
          <p:cNvPr id="295" name="Google Shape;295;p10"/>
          <p:cNvSpPr/>
          <p:nvPr/>
        </p:nvSpPr>
        <p:spPr>
          <a:xfrm>
            <a:off x="7599521" y="5179219"/>
            <a:ext cx="6244709" cy="725805"/>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3011"/>
              </a:buClr>
              <a:buSzPts val="1750"/>
              <a:buFont typeface="Brygada 1918"/>
              <a:buChar char="•"/>
            </a:pPr>
            <a:r>
              <a:rPr lang="en-US" sz="1750" b="0" i="0" u="none" strike="noStrike" cap="none">
                <a:solidFill>
                  <a:srgbClr val="403011"/>
                </a:solidFill>
                <a:latin typeface="Brygada 1918"/>
                <a:ea typeface="Brygada 1918"/>
                <a:cs typeface="Brygada 1918"/>
                <a:sym typeface="Brygada 1918"/>
              </a:rPr>
              <a:t>Sikap rendah hati - lawan kepada kesombongan dan kemandirian</a:t>
            </a:r>
            <a:endParaRPr sz="1750" b="0" i="0" u="none" strike="noStrike" cap="non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pic>
        <p:nvPicPr>
          <p:cNvPr id="301" name="Google Shape;301;p11" descr="preencoded.png"/>
          <p:cNvPicPr preferRelativeResize="0"/>
          <p:nvPr/>
        </p:nvPicPr>
        <p:blipFill rotWithShape="1">
          <a:blip r:embed="rId3">
            <a:alphaModFix/>
          </a:blip>
          <a:srcRect/>
          <a:stretch/>
        </p:blipFill>
        <p:spPr>
          <a:xfrm>
            <a:off x="425" y="-2840700"/>
            <a:ext cx="5760720" cy="8229600"/>
          </a:xfrm>
          <a:prstGeom prst="rect">
            <a:avLst/>
          </a:prstGeom>
          <a:noFill/>
          <a:ln>
            <a:noFill/>
          </a:ln>
        </p:spPr>
      </p:pic>
      <p:sp>
        <p:nvSpPr>
          <p:cNvPr id="302" name="Google Shape;302;p11"/>
          <p:cNvSpPr/>
          <p:nvPr/>
        </p:nvSpPr>
        <p:spPr>
          <a:xfrm>
            <a:off x="6227445" y="751880"/>
            <a:ext cx="7661910" cy="1323261"/>
          </a:xfrm>
          <a:prstGeom prst="rect">
            <a:avLst/>
          </a:prstGeom>
          <a:noFill/>
          <a:ln>
            <a:noFill/>
          </a:ln>
        </p:spPr>
        <p:txBody>
          <a:bodyPr spcFirstLastPara="1" wrap="square" lIns="0" tIns="0" rIns="0" bIns="0" anchor="t" anchorCtr="0">
            <a:noAutofit/>
          </a:bodyPr>
          <a:lstStyle/>
          <a:p>
            <a:pPr marL="0" marR="0" lvl="0" indent="0" algn="l" rtl="0">
              <a:lnSpc>
                <a:spcPct val="125301"/>
              </a:lnSpc>
              <a:spcBef>
                <a:spcPts val="0"/>
              </a:spcBef>
              <a:spcAft>
                <a:spcPts val="0"/>
              </a:spcAft>
              <a:buClr>
                <a:srgbClr val="403011"/>
              </a:buClr>
              <a:buSzPts val="4150"/>
              <a:buFont typeface="Brygada 1918 SemiBold"/>
              <a:buNone/>
            </a:pPr>
            <a:r>
              <a:rPr lang="en-US" sz="4150" b="1" i="0" u="none" strike="noStrike" cap="none">
                <a:solidFill>
                  <a:srgbClr val="403011"/>
                </a:solidFill>
                <a:latin typeface="Brygada 1918 SemiBold"/>
                <a:ea typeface="Brygada 1918 SemiBold"/>
                <a:cs typeface="Brygada 1918 SemiBold"/>
                <a:sym typeface="Brygada 1918 SemiBold"/>
              </a:rPr>
              <a:t>Ayat 21a: "Berbahagialah kamu yang lapar sekarang"</a:t>
            </a:r>
            <a:endParaRPr sz="4150" b="0" i="0" u="none" strike="noStrike" cap="none"/>
          </a:p>
        </p:txBody>
      </p:sp>
      <p:sp>
        <p:nvSpPr>
          <p:cNvPr id="303" name="Google Shape;303;p11"/>
          <p:cNvSpPr/>
          <p:nvPr/>
        </p:nvSpPr>
        <p:spPr>
          <a:xfrm>
            <a:off x="6465570" y="2392680"/>
            <a:ext cx="22860" cy="5084921"/>
          </a:xfrm>
          <a:prstGeom prst="roundRect">
            <a:avLst>
              <a:gd name="adj" fmla="val 1389320"/>
            </a:avLst>
          </a:prstGeom>
          <a:solidFill>
            <a:srgbClr val="000000">
              <a:alpha val="784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1"/>
          <p:cNvSpPr/>
          <p:nvPr/>
        </p:nvSpPr>
        <p:spPr>
          <a:xfrm>
            <a:off x="6680895" y="2619375"/>
            <a:ext cx="635079" cy="22860"/>
          </a:xfrm>
          <a:prstGeom prst="roundRect">
            <a:avLst>
              <a:gd name="adj" fmla="val 1389320"/>
            </a:avLst>
          </a:prstGeom>
          <a:solidFill>
            <a:srgbClr val="7B85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1"/>
          <p:cNvSpPr/>
          <p:nvPr/>
        </p:nvSpPr>
        <p:spPr>
          <a:xfrm>
            <a:off x="6227385" y="2392680"/>
            <a:ext cx="476369" cy="476369"/>
          </a:xfrm>
          <a:prstGeom prst="roundRect">
            <a:avLst>
              <a:gd name="adj" fmla="val 66671"/>
            </a:avLst>
          </a:prstGeom>
          <a:solidFill>
            <a:srgbClr val="626C3B"/>
          </a:solidFill>
          <a:ln w="9525" cap="flat" cmpd="sng">
            <a:solidFill>
              <a:srgbClr val="7B855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6" name="Google Shape;306;p11" descr="preencoded.png"/>
          <p:cNvPicPr preferRelativeResize="0"/>
          <p:nvPr/>
        </p:nvPicPr>
        <p:blipFill rotWithShape="1">
          <a:blip r:embed="rId4">
            <a:alphaModFix/>
          </a:blip>
          <a:srcRect/>
          <a:stretch/>
        </p:blipFill>
        <p:spPr>
          <a:xfrm>
            <a:off x="6306741" y="2432328"/>
            <a:ext cx="317540" cy="396954"/>
          </a:xfrm>
          <a:prstGeom prst="rect">
            <a:avLst/>
          </a:prstGeom>
          <a:noFill/>
          <a:ln>
            <a:noFill/>
          </a:ln>
        </p:spPr>
      </p:pic>
      <p:sp>
        <p:nvSpPr>
          <p:cNvPr id="307" name="Google Shape;307;p11"/>
          <p:cNvSpPr/>
          <p:nvPr/>
        </p:nvSpPr>
        <p:spPr>
          <a:xfrm>
            <a:off x="7524274" y="2465427"/>
            <a:ext cx="2646640" cy="330756"/>
          </a:xfrm>
          <a:prstGeom prst="rect">
            <a:avLst/>
          </a:prstGeom>
          <a:noFill/>
          <a:ln>
            <a:noFill/>
          </a:ln>
        </p:spPr>
        <p:txBody>
          <a:bodyPr spcFirstLastPara="1" wrap="square" lIns="0" tIns="0" rIns="0" bIns="0" anchor="t" anchorCtr="0">
            <a:noAutofit/>
          </a:bodyPr>
          <a:lstStyle/>
          <a:p>
            <a:pPr marL="0" marR="0" lvl="0" indent="0" algn="l" rtl="0">
              <a:lnSpc>
                <a:spcPct val="126829"/>
              </a:lnSpc>
              <a:spcBef>
                <a:spcPts val="0"/>
              </a:spcBef>
              <a:spcAft>
                <a:spcPts val="0"/>
              </a:spcAft>
              <a:buClr>
                <a:srgbClr val="403011"/>
              </a:buClr>
              <a:buSzPts val="2050"/>
              <a:buFont typeface="Brygada 1918 SemiBold"/>
              <a:buNone/>
            </a:pPr>
            <a:r>
              <a:rPr lang="en-US" sz="2050" b="1" i="0" u="none" strike="noStrike" cap="none">
                <a:solidFill>
                  <a:srgbClr val="403011"/>
                </a:solidFill>
                <a:latin typeface="Brygada 1918 SemiBold"/>
                <a:ea typeface="Brygada 1918 SemiBold"/>
                <a:cs typeface="Brygada 1918 SemiBold"/>
                <a:sym typeface="Brygada 1918 SemiBold"/>
              </a:rPr>
              <a:t>Kelaparan Fizikal</a:t>
            </a:r>
            <a:endParaRPr sz="2050" b="0" i="0" u="none" strike="noStrike" cap="none"/>
          </a:p>
        </p:txBody>
      </p:sp>
      <p:sp>
        <p:nvSpPr>
          <p:cNvPr id="308" name="Google Shape;308;p11"/>
          <p:cNvSpPr/>
          <p:nvPr/>
        </p:nvSpPr>
        <p:spPr>
          <a:xfrm>
            <a:off x="7524274" y="2923103"/>
            <a:ext cx="6365081" cy="677228"/>
          </a:xfrm>
          <a:prstGeom prst="rect">
            <a:avLst/>
          </a:prstGeom>
          <a:noFill/>
          <a:ln>
            <a:noFill/>
          </a:ln>
        </p:spPr>
        <p:txBody>
          <a:bodyPr spcFirstLastPara="1" wrap="square" lIns="0" tIns="0" rIns="0" bIns="0" anchor="t" anchorCtr="0">
            <a:noAutofit/>
          </a:bodyPr>
          <a:lstStyle/>
          <a:p>
            <a:pPr marL="0" marR="0" lvl="0" indent="0" algn="l" rtl="0">
              <a:lnSpc>
                <a:spcPct val="160606"/>
              </a:lnSpc>
              <a:spcBef>
                <a:spcPts val="0"/>
              </a:spcBef>
              <a:spcAft>
                <a:spcPts val="0"/>
              </a:spcAft>
              <a:buClr>
                <a:srgbClr val="403011"/>
              </a:buClr>
              <a:buSzPts val="1650"/>
              <a:buFont typeface="Brygada 1918"/>
              <a:buNone/>
            </a:pPr>
            <a:r>
              <a:rPr lang="en-US" sz="1650" b="0" i="0" u="none" strike="noStrike" cap="none">
                <a:solidFill>
                  <a:srgbClr val="403011"/>
                </a:solidFill>
                <a:latin typeface="Brygada 1918"/>
                <a:ea typeface="Brygada 1918"/>
                <a:cs typeface="Brygada 1918"/>
                <a:sym typeface="Brygada 1918"/>
              </a:rPr>
              <a:t>Mereka yang mengalami kekurangan dan ketidakadilan dalam dunia</a:t>
            </a:r>
            <a:endParaRPr sz="1650" b="0" i="0" u="none" strike="noStrike" cap="none"/>
          </a:p>
        </p:txBody>
      </p:sp>
      <p:sp>
        <p:nvSpPr>
          <p:cNvPr id="309" name="Google Shape;309;p11"/>
          <p:cNvSpPr/>
          <p:nvPr/>
        </p:nvSpPr>
        <p:spPr>
          <a:xfrm>
            <a:off x="6680895" y="4250412"/>
            <a:ext cx="635079" cy="22860"/>
          </a:xfrm>
          <a:prstGeom prst="roundRect">
            <a:avLst>
              <a:gd name="adj" fmla="val 1389320"/>
            </a:avLst>
          </a:prstGeom>
          <a:solidFill>
            <a:srgbClr val="9C92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11"/>
          <p:cNvSpPr/>
          <p:nvPr/>
        </p:nvSpPr>
        <p:spPr>
          <a:xfrm>
            <a:off x="6227385" y="4023717"/>
            <a:ext cx="476369" cy="476369"/>
          </a:xfrm>
          <a:prstGeom prst="roundRect">
            <a:avLst>
              <a:gd name="adj" fmla="val 66671"/>
            </a:avLst>
          </a:prstGeom>
          <a:solidFill>
            <a:srgbClr val="83792E"/>
          </a:solidFill>
          <a:ln w="9525" cap="flat" cmpd="sng">
            <a:solidFill>
              <a:srgbClr val="9C92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1" name="Google Shape;311;p11" descr="preencoded.png"/>
          <p:cNvPicPr preferRelativeResize="0"/>
          <p:nvPr/>
        </p:nvPicPr>
        <p:blipFill rotWithShape="1">
          <a:blip r:embed="rId5">
            <a:alphaModFix/>
          </a:blip>
          <a:srcRect/>
          <a:stretch/>
        </p:blipFill>
        <p:spPr>
          <a:xfrm>
            <a:off x="6306741" y="4063365"/>
            <a:ext cx="317540" cy="396954"/>
          </a:xfrm>
          <a:prstGeom prst="rect">
            <a:avLst/>
          </a:prstGeom>
          <a:noFill/>
          <a:ln>
            <a:noFill/>
          </a:ln>
        </p:spPr>
      </p:pic>
      <p:sp>
        <p:nvSpPr>
          <p:cNvPr id="312" name="Google Shape;312;p11"/>
          <p:cNvSpPr/>
          <p:nvPr/>
        </p:nvSpPr>
        <p:spPr>
          <a:xfrm>
            <a:off x="7524274" y="4096464"/>
            <a:ext cx="2646640" cy="330756"/>
          </a:xfrm>
          <a:prstGeom prst="rect">
            <a:avLst/>
          </a:prstGeom>
          <a:noFill/>
          <a:ln>
            <a:noFill/>
          </a:ln>
        </p:spPr>
        <p:txBody>
          <a:bodyPr spcFirstLastPara="1" wrap="square" lIns="0" tIns="0" rIns="0" bIns="0" anchor="t" anchorCtr="0">
            <a:noAutofit/>
          </a:bodyPr>
          <a:lstStyle/>
          <a:p>
            <a:pPr marL="0" marR="0" lvl="0" indent="0" algn="l" rtl="0">
              <a:lnSpc>
                <a:spcPct val="126829"/>
              </a:lnSpc>
              <a:spcBef>
                <a:spcPts val="0"/>
              </a:spcBef>
              <a:spcAft>
                <a:spcPts val="0"/>
              </a:spcAft>
              <a:buClr>
                <a:srgbClr val="403011"/>
              </a:buClr>
              <a:buSzPts val="2050"/>
              <a:buFont typeface="Brygada 1918 SemiBold"/>
              <a:buNone/>
            </a:pPr>
            <a:r>
              <a:rPr lang="en-US" sz="2050" b="1" i="0" u="none" strike="noStrike" cap="none">
                <a:solidFill>
                  <a:srgbClr val="403011"/>
                </a:solidFill>
                <a:latin typeface="Brygada 1918 SemiBold"/>
                <a:ea typeface="Brygada 1918 SemiBold"/>
                <a:cs typeface="Brygada 1918 SemiBold"/>
                <a:sym typeface="Brygada 1918 SemiBold"/>
              </a:rPr>
              <a:t>Kelaparan Rohani</a:t>
            </a:r>
            <a:endParaRPr sz="2050" b="0" i="0" u="none" strike="noStrike" cap="none"/>
          </a:p>
        </p:txBody>
      </p:sp>
      <p:sp>
        <p:nvSpPr>
          <p:cNvPr id="313" name="Google Shape;313;p11"/>
          <p:cNvSpPr/>
          <p:nvPr/>
        </p:nvSpPr>
        <p:spPr>
          <a:xfrm>
            <a:off x="7524274" y="4554141"/>
            <a:ext cx="6365081" cy="338614"/>
          </a:xfrm>
          <a:prstGeom prst="rect">
            <a:avLst/>
          </a:prstGeom>
          <a:noFill/>
          <a:ln>
            <a:noFill/>
          </a:ln>
        </p:spPr>
        <p:txBody>
          <a:bodyPr spcFirstLastPara="1" wrap="square" lIns="0" tIns="0" rIns="0" bIns="0" anchor="t" anchorCtr="0">
            <a:noAutofit/>
          </a:bodyPr>
          <a:lstStyle/>
          <a:p>
            <a:pPr marL="0" marR="0" lvl="0" indent="0" algn="l" rtl="0">
              <a:lnSpc>
                <a:spcPct val="160606"/>
              </a:lnSpc>
              <a:spcBef>
                <a:spcPts val="0"/>
              </a:spcBef>
              <a:spcAft>
                <a:spcPts val="0"/>
              </a:spcAft>
              <a:buClr>
                <a:srgbClr val="403011"/>
              </a:buClr>
              <a:buSzPts val="1650"/>
              <a:buFont typeface="Brygada 1918"/>
              <a:buNone/>
            </a:pPr>
            <a:r>
              <a:rPr lang="en-US" sz="1650" b="0" i="0" u="none" strike="noStrike" cap="none">
                <a:solidFill>
                  <a:srgbClr val="403011"/>
                </a:solidFill>
                <a:latin typeface="Brygada 1918"/>
                <a:ea typeface="Brygada 1918"/>
                <a:cs typeface="Brygada 1918"/>
                <a:sym typeface="Brygada 1918"/>
              </a:rPr>
              <a:t>Kerinduan mendalam akan Allah dan kebenaranNya</a:t>
            </a:r>
            <a:endParaRPr sz="1650" b="0" i="0" u="none" strike="noStrike" cap="none"/>
          </a:p>
        </p:txBody>
      </p:sp>
      <p:sp>
        <p:nvSpPr>
          <p:cNvPr id="314" name="Google Shape;314;p11"/>
          <p:cNvSpPr/>
          <p:nvPr/>
        </p:nvSpPr>
        <p:spPr>
          <a:xfrm>
            <a:off x="6680895" y="5542836"/>
            <a:ext cx="635079" cy="22860"/>
          </a:xfrm>
          <a:prstGeom prst="roundRect">
            <a:avLst>
              <a:gd name="adj" fmla="val 1389320"/>
            </a:avLst>
          </a:prstGeom>
          <a:solidFill>
            <a:srgbClr val="CE95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11"/>
          <p:cNvSpPr/>
          <p:nvPr/>
        </p:nvSpPr>
        <p:spPr>
          <a:xfrm>
            <a:off x="6227385" y="5316141"/>
            <a:ext cx="476369" cy="476369"/>
          </a:xfrm>
          <a:prstGeom prst="roundRect">
            <a:avLst>
              <a:gd name="adj" fmla="val 66671"/>
            </a:avLst>
          </a:prstGeom>
          <a:solidFill>
            <a:srgbClr val="E8AF3B"/>
          </a:solidFill>
          <a:ln w="9525" cap="flat" cmpd="sng">
            <a:solidFill>
              <a:srgbClr val="CE952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6" name="Google Shape;316;p11" descr="preencoded.png"/>
          <p:cNvPicPr preferRelativeResize="0"/>
          <p:nvPr/>
        </p:nvPicPr>
        <p:blipFill rotWithShape="1">
          <a:blip r:embed="rId6">
            <a:alphaModFix/>
          </a:blip>
          <a:srcRect/>
          <a:stretch/>
        </p:blipFill>
        <p:spPr>
          <a:xfrm>
            <a:off x="6306741" y="5355788"/>
            <a:ext cx="317540" cy="396954"/>
          </a:xfrm>
          <a:prstGeom prst="rect">
            <a:avLst/>
          </a:prstGeom>
          <a:noFill/>
          <a:ln>
            <a:noFill/>
          </a:ln>
        </p:spPr>
      </p:pic>
      <p:sp>
        <p:nvSpPr>
          <p:cNvPr id="317" name="Google Shape;317;p11"/>
          <p:cNvSpPr/>
          <p:nvPr/>
        </p:nvSpPr>
        <p:spPr>
          <a:xfrm>
            <a:off x="7524276" y="5388900"/>
            <a:ext cx="5464200" cy="330900"/>
          </a:xfrm>
          <a:prstGeom prst="rect">
            <a:avLst/>
          </a:prstGeom>
          <a:noFill/>
          <a:ln>
            <a:noFill/>
          </a:ln>
        </p:spPr>
        <p:txBody>
          <a:bodyPr spcFirstLastPara="1" wrap="square" lIns="0" tIns="0" rIns="0" bIns="0" anchor="t" anchorCtr="0">
            <a:noAutofit/>
          </a:bodyPr>
          <a:lstStyle/>
          <a:p>
            <a:pPr marL="0" marR="0" lvl="0" indent="0" algn="l" rtl="0">
              <a:lnSpc>
                <a:spcPct val="126829"/>
              </a:lnSpc>
              <a:spcBef>
                <a:spcPts val="0"/>
              </a:spcBef>
              <a:spcAft>
                <a:spcPts val="0"/>
              </a:spcAft>
              <a:buClr>
                <a:srgbClr val="403011"/>
              </a:buClr>
              <a:buSzPts val="2050"/>
              <a:buFont typeface="Brygada 1918 SemiBold"/>
              <a:buNone/>
            </a:pPr>
            <a:r>
              <a:rPr lang="en-US" sz="2050" b="1" i="0" u="none" strike="noStrike" cap="none">
                <a:solidFill>
                  <a:srgbClr val="403011"/>
                </a:solidFill>
                <a:latin typeface="Brygada 1918 SemiBold"/>
                <a:ea typeface="Brygada 1918 SemiBold"/>
                <a:cs typeface="Brygada 1918 SemiBold"/>
                <a:sym typeface="Brygada 1918 SemiBold"/>
              </a:rPr>
              <a:t>Kelaparan akan Keadilan</a:t>
            </a:r>
            <a:endParaRPr sz="2050" b="0" i="0" u="none" strike="noStrike" cap="none"/>
          </a:p>
        </p:txBody>
      </p:sp>
      <p:sp>
        <p:nvSpPr>
          <p:cNvPr id="318" name="Google Shape;318;p11"/>
          <p:cNvSpPr/>
          <p:nvPr/>
        </p:nvSpPr>
        <p:spPr>
          <a:xfrm>
            <a:off x="7524274" y="5846564"/>
            <a:ext cx="6365081" cy="338614"/>
          </a:xfrm>
          <a:prstGeom prst="rect">
            <a:avLst/>
          </a:prstGeom>
          <a:noFill/>
          <a:ln>
            <a:noFill/>
          </a:ln>
        </p:spPr>
        <p:txBody>
          <a:bodyPr spcFirstLastPara="1" wrap="square" lIns="0" tIns="0" rIns="0" bIns="0" anchor="t" anchorCtr="0">
            <a:noAutofit/>
          </a:bodyPr>
          <a:lstStyle/>
          <a:p>
            <a:pPr marL="0" marR="0" lvl="0" indent="0" algn="l" rtl="0">
              <a:lnSpc>
                <a:spcPct val="160606"/>
              </a:lnSpc>
              <a:spcBef>
                <a:spcPts val="0"/>
              </a:spcBef>
              <a:spcAft>
                <a:spcPts val="0"/>
              </a:spcAft>
              <a:buClr>
                <a:srgbClr val="403011"/>
              </a:buClr>
              <a:buSzPts val="1650"/>
              <a:buFont typeface="Brygada 1918"/>
              <a:buNone/>
            </a:pPr>
            <a:r>
              <a:rPr lang="en-US" sz="1650" b="0" i="0" u="none" strike="noStrike" cap="none">
                <a:solidFill>
                  <a:srgbClr val="403011"/>
                </a:solidFill>
                <a:latin typeface="Brygada 1918"/>
                <a:ea typeface="Brygada 1918"/>
                <a:cs typeface="Brygada 1918"/>
                <a:sym typeface="Brygada 1918"/>
              </a:rPr>
              <a:t>Keinginan melihat kebenaran dan keadilan ditegakkan</a:t>
            </a:r>
            <a:endParaRPr sz="1650" b="0" i="0" u="none" strike="noStrike" cap="none"/>
          </a:p>
        </p:txBody>
      </p:sp>
      <p:sp>
        <p:nvSpPr>
          <p:cNvPr id="319" name="Google Shape;319;p11"/>
          <p:cNvSpPr/>
          <p:nvPr/>
        </p:nvSpPr>
        <p:spPr>
          <a:xfrm>
            <a:off x="6680895" y="6835259"/>
            <a:ext cx="635079" cy="22860"/>
          </a:xfrm>
          <a:prstGeom prst="roundRect">
            <a:avLst>
              <a:gd name="adj" fmla="val 1389320"/>
            </a:avLst>
          </a:prstGeom>
          <a:solidFill>
            <a:srgbClr val="B277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11"/>
          <p:cNvSpPr/>
          <p:nvPr/>
        </p:nvSpPr>
        <p:spPr>
          <a:xfrm>
            <a:off x="6227385" y="6608564"/>
            <a:ext cx="476369" cy="476369"/>
          </a:xfrm>
          <a:prstGeom prst="roundRect">
            <a:avLst>
              <a:gd name="adj" fmla="val 66671"/>
            </a:avLst>
          </a:prstGeom>
          <a:solidFill>
            <a:srgbClr val="CC914D"/>
          </a:solidFill>
          <a:ln w="9525" cap="flat" cmpd="sng">
            <a:solidFill>
              <a:srgbClr val="B2773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21" name="Google Shape;321;p11" descr="preencoded.png"/>
          <p:cNvPicPr preferRelativeResize="0"/>
          <p:nvPr/>
        </p:nvPicPr>
        <p:blipFill rotWithShape="1">
          <a:blip r:embed="rId7">
            <a:alphaModFix/>
          </a:blip>
          <a:srcRect/>
          <a:stretch/>
        </p:blipFill>
        <p:spPr>
          <a:xfrm>
            <a:off x="6306741" y="6648212"/>
            <a:ext cx="317540" cy="396954"/>
          </a:xfrm>
          <a:prstGeom prst="rect">
            <a:avLst/>
          </a:prstGeom>
          <a:noFill/>
          <a:ln>
            <a:noFill/>
          </a:ln>
        </p:spPr>
      </p:pic>
      <p:sp>
        <p:nvSpPr>
          <p:cNvPr id="322" name="Google Shape;322;p11"/>
          <p:cNvSpPr/>
          <p:nvPr/>
        </p:nvSpPr>
        <p:spPr>
          <a:xfrm>
            <a:off x="7524274" y="6681311"/>
            <a:ext cx="2646640" cy="330756"/>
          </a:xfrm>
          <a:prstGeom prst="rect">
            <a:avLst/>
          </a:prstGeom>
          <a:noFill/>
          <a:ln>
            <a:noFill/>
          </a:ln>
        </p:spPr>
        <p:txBody>
          <a:bodyPr spcFirstLastPara="1" wrap="square" lIns="0" tIns="0" rIns="0" bIns="0" anchor="t" anchorCtr="0">
            <a:noAutofit/>
          </a:bodyPr>
          <a:lstStyle/>
          <a:p>
            <a:pPr marL="0" marR="0" lvl="0" indent="0" algn="l" rtl="0">
              <a:lnSpc>
                <a:spcPct val="126829"/>
              </a:lnSpc>
              <a:spcBef>
                <a:spcPts val="0"/>
              </a:spcBef>
              <a:spcAft>
                <a:spcPts val="0"/>
              </a:spcAft>
              <a:buClr>
                <a:srgbClr val="403011"/>
              </a:buClr>
              <a:buSzPts val="2050"/>
              <a:buFont typeface="Brygada 1918 SemiBold"/>
              <a:buNone/>
            </a:pPr>
            <a:r>
              <a:rPr lang="en-US" sz="2050" b="1" i="0" u="none" strike="noStrike" cap="none">
                <a:solidFill>
                  <a:srgbClr val="403011"/>
                </a:solidFill>
                <a:latin typeface="Brygada 1918 SemiBold"/>
                <a:ea typeface="Brygada 1918 SemiBold"/>
                <a:cs typeface="Brygada 1918 SemiBold"/>
                <a:sym typeface="Brygada 1918 SemiBold"/>
              </a:rPr>
              <a:t>Janji Kepuasan</a:t>
            </a:r>
            <a:endParaRPr sz="2050" b="0" i="0" u="none" strike="noStrike" cap="none"/>
          </a:p>
        </p:txBody>
      </p:sp>
      <p:sp>
        <p:nvSpPr>
          <p:cNvPr id="323" name="Google Shape;323;p11"/>
          <p:cNvSpPr/>
          <p:nvPr/>
        </p:nvSpPr>
        <p:spPr>
          <a:xfrm>
            <a:off x="7524274" y="7138988"/>
            <a:ext cx="6365081" cy="338614"/>
          </a:xfrm>
          <a:prstGeom prst="rect">
            <a:avLst/>
          </a:prstGeom>
          <a:noFill/>
          <a:ln>
            <a:noFill/>
          </a:ln>
        </p:spPr>
        <p:txBody>
          <a:bodyPr spcFirstLastPara="1" wrap="square" lIns="0" tIns="0" rIns="0" bIns="0" anchor="t" anchorCtr="0">
            <a:noAutofit/>
          </a:bodyPr>
          <a:lstStyle/>
          <a:p>
            <a:pPr marL="0" marR="0" lvl="0" indent="0" algn="l" rtl="0">
              <a:lnSpc>
                <a:spcPct val="160606"/>
              </a:lnSpc>
              <a:spcBef>
                <a:spcPts val="0"/>
              </a:spcBef>
              <a:spcAft>
                <a:spcPts val="0"/>
              </a:spcAft>
              <a:buClr>
                <a:srgbClr val="403011"/>
              </a:buClr>
              <a:buSzPts val="1650"/>
              <a:buFont typeface="Brygada 1918"/>
              <a:buNone/>
            </a:pPr>
            <a:r>
              <a:rPr lang="en-US" sz="1650" b="0" i="0" u="none" strike="noStrike" cap="none">
                <a:solidFill>
                  <a:srgbClr val="403011"/>
                </a:solidFill>
                <a:latin typeface="Brygada 1918"/>
                <a:ea typeface="Brygada 1918"/>
                <a:cs typeface="Brygada 1918"/>
                <a:sym typeface="Brygada 1918"/>
              </a:rPr>
              <a:t>Allah akan memuaskan dan mengenyangkan dengan berlimpah</a:t>
            </a:r>
            <a:endParaRPr sz="1650" b="0" i="0" u="none" strike="noStrike" cap="non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g373ba134dea_0_5"/>
          <p:cNvSpPr txBox="1"/>
          <p:nvPr/>
        </p:nvSpPr>
        <p:spPr>
          <a:xfrm>
            <a:off x="924500" y="742625"/>
            <a:ext cx="13428000" cy="7032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500" b="1"/>
              <a:t>Khutbah di atas bukit - 1</a:t>
            </a:r>
            <a:endParaRPr sz="2500" b="1"/>
          </a:p>
          <a:p>
            <a:pPr marL="0" lvl="0" indent="0" algn="ctr" rtl="0">
              <a:spcBef>
                <a:spcPts val="0"/>
              </a:spcBef>
              <a:spcAft>
                <a:spcPts val="0"/>
              </a:spcAft>
              <a:buNone/>
            </a:pPr>
            <a:endParaRPr sz="2500"/>
          </a:p>
          <a:p>
            <a:pPr marL="457200" lvl="0" indent="-387350" algn="l" rtl="0">
              <a:lnSpc>
                <a:spcPct val="115000"/>
              </a:lnSpc>
              <a:spcBef>
                <a:spcPts val="1200"/>
              </a:spcBef>
              <a:spcAft>
                <a:spcPts val="0"/>
              </a:spcAft>
              <a:buSzPts val="2500"/>
              <a:buChar char="●"/>
            </a:pPr>
            <a:r>
              <a:rPr lang="en-US" sz="2500" b="1"/>
              <a:t>Lukas 6: 20</a:t>
            </a:r>
            <a:r>
              <a:rPr lang="en-US" sz="2500"/>
              <a:t> “Lalu Yesus memandang murid-murid-Nya dan berkata:</a:t>
            </a:r>
            <a:endParaRPr sz="2500"/>
          </a:p>
          <a:p>
            <a:pPr marL="457200" lvl="0" indent="0" algn="l" rtl="0">
              <a:lnSpc>
                <a:spcPct val="115000"/>
              </a:lnSpc>
              <a:spcBef>
                <a:spcPts val="1200"/>
              </a:spcBef>
              <a:spcAft>
                <a:spcPts val="0"/>
              </a:spcAft>
              <a:buNone/>
            </a:pPr>
            <a:r>
              <a:rPr lang="en-US" sz="2500"/>
              <a:t>"Berbahagialah, hai kamu yang miskin, karena kamulah yang empunya Kerajaan Allah.”</a:t>
            </a:r>
            <a:endParaRPr sz="2500"/>
          </a:p>
          <a:p>
            <a:pPr marL="457200" lvl="0" indent="0" algn="l" rtl="0">
              <a:spcBef>
                <a:spcPts val="1200"/>
              </a:spcBef>
              <a:spcAft>
                <a:spcPts val="0"/>
              </a:spcAft>
              <a:buNone/>
            </a:pPr>
            <a:endParaRPr sz="2500"/>
          </a:p>
          <a:p>
            <a:pPr marL="457200" lvl="0" indent="-387350" algn="l" rtl="0">
              <a:spcBef>
                <a:spcPts val="0"/>
              </a:spcBef>
              <a:spcAft>
                <a:spcPts val="0"/>
              </a:spcAft>
              <a:buSzPts val="2500"/>
              <a:buChar char="●"/>
            </a:pPr>
            <a:r>
              <a:rPr lang="en-US" sz="2500" b="1"/>
              <a:t>Matius 5: 3</a:t>
            </a:r>
            <a:r>
              <a:rPr lang="en-US" sz="2500"/>
              <a:t> “</a:t>
            </a:r>
            <a:r>
              <a:rPr lang="en-US" sz="2500" i="1" u="sng"/>
              <a:t>Berbahagialah</a:t>
            </a:r>
            <a:r>
              <a:rPr lang="en-US" sz="2500" i="1"/>
              <a:t> </a:t>
            </a:r>
            <a:r>
              <a:rPr lang="en-US" sz="2500" b="1" i="1"/>
              <a:t>orang yang miskin di hadapan Allah</a:t>
            </a:r>
            <a:r>
              <a:rPr lang="en-US" sz="2500"/>
              <a:t>, kerana merekalah yang empunya Kerajaan Syurga”</a:t>
            </a:r>
            <a:endParaRPr sz="2500"/>
          </a:p>
          <a:p>
            <a:pPr marL="457200" lvl="0" indent="0" algn="l" rtl="0">
              <a:spcBef>
                <a:spcPts val="0"/>
              </a:spcBef>
              <a:spcAft>
                <a:spcPts val="0"/>
              </a:spcAft>
              <a:buNone/>
            </a:pPr>
            <a:endParaRPr sz="2500"/>
          </a:p>
          <a:p>
            <a:pPr marL="457200" lvl="0" indent="-387350" algn="l" rtl="0">
              <a:spcBef>
                <a:spcPts val="0"/>
              </a:spcBef>
              <a:spcAft>
                <a:spcPts val="0"/>
              </a:spcAft>
              <a:buSzPts val="2500"/>
              <a:buChar char="●"/>
            </a:pPr>
            <a:r>
              <a:rPr lang="en-US" sz="2500"/>
              <a:t>Orang yang miskin di hadapan Allah = Bankrapt atau Muflis secara rohani </a:t>
            </a:r>
            <a:endParaRPr sz="2500"/>
          </a:p>
          <a:p>
            <a:pPr marL="457200" lvl="0" indent="0" algn="l" rtl="0">
              <a:spcBef>
                <a:spcPts val="0"/>
              </a:spcBef>
              <a:spcAft>
                <a:spcPts val="0"/>
              </a:spcAft>
              <a:buNone/>
            </a:pPr>
            <a:endParaRPr sz="2500"/>
          </a:p>
          <a:p>
            <a:pPr marL="457200" lvl="0" indent="-387350" algn="l" rtl="0">
              <a:spcBef>
                <a:spcPts val="0"/>
              </a:spcBef>
              <a:spcAft>
                <a:spcPts val="0"/>
              </a:spcAft>
              <a:buSzPts val="2500"/>
              <a:buChar char="●"/>
            </a:pPr>
            <a:r>
              <a:rPr lang="en-US" sz="2500"/>
              <a:t>Maksudnya, mereka yang tidak memiliki apa-apa untuk dipersembahkan kepada Tuhan dengan tujuan untuk memasuki Kerajaan Syurga. </a:t>
            </a:r>
            <a:endParaRPr sz="2500"/>
          </a:p>
          <a:p>
            <a:pPr marL="457200" lvl="0" indent="0" algn="l" rtl="0">
              <a:spcBef>
                <a:spcPts val="0"/>
              </a:spcBef>
              <a:spcAft>
                <a:spcPts val="0"/>
              </a:spcAft>
              <a:buNone/>
            </a:pPr>
            <a:endParaRPr sz="25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g373cb9da013_0_0"/>
          <p:cNvSpPr txBox="1"/>
          <p:nvPr/>
        </p:nvSpPr>
        <p:spPr>
          <a:xfrm>
            <a:off x="924500" y="742625"/>
            <a:ext cx="13428000" cy="7032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500" b="1"/>
              <a:t>Khutbah di atas bukit - </a:t>
            </a:r>
            <a:r>
              <a:rPr lang="en-US" sz="2500" b="1">
                <a:solidFill>
                  <a:schemeClr val="dk1"/>
                </a:solidFill>
              </a:rPr>
              <a:t>Lukas 6: 21</a:t>
            </a:r>
            <a:endParaRPr sz="2500" b="1"/>
          </a:p>
          <a:p>
            <a:pPr marL="0" lvl="0" indent="0" algn="ctr" rtl="0">
              <a:spcBef>
                <a:spcPts val="0"/>
              </a:spcBef>
              <a:spcAft>
                <a:spcPts val="0"/>
              </a:spcAft>
              <a:buNone/>
            </a:pPr>
            <a:endParaRPr sz="2500"/>
          </a:p>
          <a:p>
            <a:pPr marL="457200" lvl="0" indent="-387350" algn="l" rtl="0">
              <a:lnSpc>
                <a:spcPct val="115000"/>
              </a:lnSpc>
              <a:spcBef>
                <a:spcPts val="1200"/>
              </a:spcBef>
              <a:spcAft>
                <a:spcPts val="0"/>
              </a:spcAft>
              <a:buSzPts val="2500"/>
              <a:buAutoNum type="arabicParenR"/>
            </a:pPr>
            <a:r>
              <a:rPr lang="en-US" sz="2500" i="1"/>
              <a:t>Berbahagialah, hai kamu yang sekarang ini lapar, </a:t>
            </a:r>
            <a:r>
              <a:rPr lang="en-US" sz="2500" b="1" i="1"/>
              <a:t>kerana kamu akan</a:t>
            </a:r>
            <a:r>
              <a:rPr lang="en-US" sz="2500" i="1"/>
              <a:t> dipuaskan. </a:t>
            </a:r>
            <a:endParaRPr sz="2500" b="1"/>
          </a:p>
          <a:p>
            <a:pPr marL="457200" lvl="0" indent="0" algn="l" rtl="0">
              <a:lnSpc>
                <a:spcPct val="115000"/>
              </a:lnSpc>
              <a:spcBef>
                <a:spcPts val="1200"/>
              </a:spcBef>
              <a:spcAft>
                <a:spcPts val="0"/>
              </a:spcAft>
              <a:buNone/>
            </a:pPr>
            <a:endParaRPr sz="2500" b="1"/>
          </a:p>
          <a:p>
            <a:pPr marL="457200" lvl="0" indent="-387350" algn="l" rtl="0">
              <a:lnSpc>
                <a:spcPct val="115000"/>
              </a:lnSpc>
              <a:spcBef>
                <a:spcPts val="1200"/>
              </a:spcBef>
              <a:spcAft>
                <a:spcPts val="0"/>
              </a:spcAft>
              <a:buSzPts val="2500"/>
              <a:buChar char="●"/>
            </a:pPr>
            <a:r>
              <a:rPr lang="en-US" sz="2500"/>
              <a:t>Dalam frasa ini, Yesus menyapa mereka yang mengalami kelaparan secara fizikal dan rohani. Istilah "kelaparan" boleh difahami secara harfiah dan juga kiasan. Secara harfiah, ia merujuk kepada mereka yang kekurangan makanan dan keperluan asas hidup; satu realiti biasa dalam konteks sosio-ekonomi Judea pada abad pertama di bawah penjajahan Roma. Dari segi rohani pula, ia menggambarkan kerinduan yang mendalam akan kebenaran dan hubungan dengan Tuhan, sebagaimana yang diungkapkan dalam </a:t>
            </a:r>
            <a:r>
              <a:rPr lang="en-US" sz="2500" b="1"/>
              <a:t>Mazmur 42:1 </a:t>
            </a:r>
            <a:r>
              <a:rPr lang="en-US" sz="2500"/>
              <a:t>"Seperti rusa yang merindukan sungai yang berair, demikianlah jiwaku merindukan Engkau, ya Tuhan."</a:t>
            </a:r>
            <a:endParaRPr sz="2500"/>
          </a:p>
          <a:p>
            <a:pPr marL="457200" lvl="0" indent="0" algn="l" rtl="0">
              <a:spcBef>
                <a:spcPts val="1200"/>
              </a:spcBef>
              <a:spcAft>
                <a:spcPts val="0"/>
              </a:spcAft>
              <a:buNone/>
            </a:pPr>
            <a:endParaRPr sz="25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g373cb9da013_0_6"/>
          <p:cNvSpPr txBox="1"/>
          <p:nvPr/>
        </p:nvSpPr>
        <p:spPr>
          <a:xfrm>
            <a:off x="924500" y="742625"/>
            <a:ext cx="13428000" cy="7032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500" b="1"/>
              <a:t>Khutbah di atas bukit - 2</a:t>
            </a:r>
            <a:endParaRPr sz="2500" b="1"/>
          </a:p>
          <a:p>
            <a:pPr marL="0" lvl="0" indent="0" algn="ctr" rtl="0">
              <a:spcBef>
                <a:spcPts val="0"/>
              </a:spcBef>
              <a:spcAft>
                <a:spcPts val="0"/>
              </a:spcAft>
              <a:buNone/>
            </a:pPr>
            <a:endParaRPr sz="2500"/>
          </a:p>
          <a:p>
            <a:pPr marL="457200" lvl="0" indent="-387350" algn="l" rtl="0">
              <a:lnSpc>
                <a:spcPct val="115000"/>
              </a:lnSpc>
              <a:spcBef>
                <a:spcPts val="1200"/>
              </a:spcBef>
              <a:spcAft>
                <a:spcPts val="0"/>
              </a:spcAft>
              <a:buSzPts val="2500"/>
              <a:buAutoNum type="arabicParenR"/>
            </a:pPr>
            <a:r>
              <a:rPr lang="en-US" sz="2500" i="1"/>
              <a:t>Berbahagialah, hai kamu yang sekarang ini lapar, </a:t>
            </a:r>
            <a:r>
              <a:rPr lang="en-US" sz="2500" b="1" i="1"/>
              <a:t>kerana kamu akan</a:t>
            </a:r>
            <a:r>
              <a:rPr lang="en-US" sz="2500" i="1"/>
              <a:t> dipuaskan.</a:t>
            </a:r>
            <a:endParaRPr sz="2500" b="1"/>
          </a:p>
          <a:p>
            <a:pPr marL="457200" lvl="0" indent="0" algn="l" rtl="0">
              <a:lnSpc>
                <a:spcPct val="115000"/>
              </a:lnSpc>
              <a:spcBef>
                <a:spcPts val="1200"/>
              </a:spcBef>
              <a:spcAft>
                <a:spcPts val="0"/>
              </a:spcAft>
              <a:buNone/>
            </a:pPr>
            <a:endParaRPr sz="2500" b="1"/>
          </a:p>
          <a:p>
            <a:pPr marL="457200" lvl="0" indent="-387350" algn="l" rtl="0">
              <a:lnSpc>
                <a:spcPct val="115000"/>
              </a:lnSpc>
              <a:spcBef>
                <a:spcPts val="1200"/>
              </a:spcBef>
              <a:spcAft>
                <a:spcPts val="0"/>
              </a:spcAft>
              <a:buSzPts val="2500"/>
              <a:buChar char="●"/>
            </a:pPr>
            <a:r>
              <a:rPr lang="en-US" sz="2500"/>
              <a:t>Janji “kerana kamu akan dipuaskan” menunjuk kepada penggenapan masa depan Kerajaan Allah, di mana segala keperluan akan dipenuhi. Kepastian ini selaras dengan pengharapan </a:t>
            </a:r>
            <a:r>
              <a:rPr lang="en-US" sz="2500" b="1"/>
              <a:t>eskatologi (</a:t>
            </a:r>
            <a:r>
              <a:rPr lang="en-US" sz="2500" u="sng"/>
              <a:t>perkara-perkara tentang akhir zaman</a:t>
            </a:r>
            <a:r>
              <a:rPr lang="en-US" sz="2500" b="1"/>
              <a:t>) </a:t>
            </a:r>
            <a:r>
              <a:rPr lang="en-US" sz="2500"/>
              <a:t>yang terdapat di seluruh Kitab Suci, seperti yang tercatat dalam </a:t>
            </a:r>
            <a:r>
              <a:rPr lang="en-US" sz="2500" b="1"/>
              <a:t>Wahyu 7:16-17</a:t>
            </a:r>
            <a:r>
              <a:rPr lang="en-US" sz="2500"/>
              <a:t>, yang menjanjikan bahawa mereka yang lapar dan dahaga akan dipuaskan. Kepuasan ini bukan sahaja bersifat fizikal tetapi juga rohani, menggambarkan kepenuhan yang sempurna dalam Kristus, yang merupakan Roti Hidup bagi kita (</a:t>
            </a:r>
            <a:r>
              <a:rPr lang="en-US" sz="2500" b="1"/>
              <a:t>Yohanes 6:35</a:t>
            </a:r>
            <a:r>
              <a:rPr lang="en-US" sz="2500"/>
              <a:t>).</a:t>
            </a:r>
            <a:endParaRPr sz="2500"/>
          </a:p>
          <a:p>
            <a:pPr marL="457200" lvl="0" indent="0" algn="l" rtl="0">
              <a:spcBef>
                <a:spcPts val="1200"/>
              </a:spcBef>
              <a:spcAft>
                <a:spcPts val="0"/>
              </a:spcAft>
              <a:buNone/>
            </a:pPr>
            <a:endParaRPr sz="25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g373cb9da013_0_17"/>
          <p:cNvSpPr txBox="1"/>
          <p:nvPr/>
        </p:nvSpPr>
        <p:spPr>
          <a:xfrm>
            <a:off x="924500" y="742625"/>
            <a:ext cx="13428000" cy="7168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500" b="1"/>
              <a:t>Khutbah di atas bukit - 2</a:t>
            </a:r>
            <a:endParaRPr sz="2500" b="1"/>
          </a:p>
          <a:p>
            <a:pPr marL="0" lvl="0" indent="0" algn="ctr" rtl="0">
              <a:spcBef>
                <a:spcPts val="0"/>
              </a:spcBef>
              <a:spcAft>
                <a:spcPts val="0"/>
              </a:spcAft>
              <a:buNone/>
            </a:pPr>
            <a:endParaRPr sz="2500"/>
          </a:p>
          <a:p>
            <a:pPr marL="0" lvl="0" indent="0" algn="l" rtl="0">
              <a:lnSpc>
                <a:spcPct val="115000"/>
              </a:lnSpc>
              <a:spcBef>
                <a:spcPts val="1200"/>
              </a:spcBef>
              <a:spcAft>
                <a:spcPts val="0"/>
              </a:spcAft>
              <a:buNone/>
            </a:pPr>
            <a:r>
              <a:rPr lang="en-US" sz="2500" i="1">
                <a:solidFill>
                  <a:schemeClr val="dk1"/>
                </a:solidFill>
              </a:rPr>
              <a:t>    2. Berbahagialah, hai kamu yang sekarang ini menangis, </a:t>
            </a:r>
            <a:r>
              <a:rPr lang="en-US" sz="2500" b="1" i="1">
                <a:solidFill>
                  <a:schemeClr val="dk1"/>
                </a:solidFill>
              </a:rPr>
              <a:t>kerana kamu akan</a:t>
            </a:r>
            <a:r>
              <a:rPr lang="en-US" sz="2500" i="1">
                <a:solidFill>
                  <a:schemeClr val="dk1"/>
                </a:solidFill>
              </a:rPr>
              <a:t> tertawa</a:t>
            </a:r>
            <a:endParaRPr sz="2500" b="1"/>
          </a:p>
          <a:p>
            <a:pPr marL="457200" lvl="0" indent="-387350" algn="l" rtl="0">
              <a:lnSpc>
                <a:spcPct val="115000"/>
              </a:lnSpc>
              <a:spcBef>
                <a:spcPts val="1200"/>
              </a:spcBef>
              <a:spcAft>
                <a:spcPts val="0"/>
              </a:spcAft>
              <a:buSzPts val="2500"/>
              <a:buChar char="●"/>
            </a:pPr>
            <a:r>
              <a:rPr lang="en-US" sz="2500"/>
              <a:t>Frasa ini ditujukan kepada mereka yang mengalami kesedihan dan dukacita. Dalam konteks budaya pada zaman Yesus, tangisan sering dikaitkan dengan perkabungan akibat dosa, kehilangan peribadi, atau penderitaan bangsa Israel. Janji tentang "</a:t>
            </a:r>
            <a:r>
              <a:rPr lang="en-US" sz="2500" b="1"/>
              <a:t>ketawa</a:t>
            </a:r>
            <a:r>
              <a:rPr lang="en-US" sz="2500"/>
              <a:t>" melambangkan pembalikan keadaan suatu kegembiraan pada masa depan yang akan menggantikan kesedihan masa kini.</a:t>
            </a:r>
            <a:endParaRPr sz="2500"/>
          </a:p>
          <a:p>
            <a:pPr marL="914400" lvl="0" indent="0" algn="l" rtl="0">
              <a:lnSpc>
                <a:spcPct val="115000"/>
              </a:lnSpc>
              <a:spcBef>
                <a:spcPts val="1200"/>
              </a:spcBef>
              <a:spcAft>
                <a:spcPts val="0"/>
              </a:spcAft>
              <a:buNone/>
            </a:pPr>
            <a:endParaRPr sz="2500"/>
          </a:p>
          <a:p>
            <a:pPr marL="457200" lvl="0" indent="-387350" algn="l" rtl="0">
              <a:lnSpc>
                <a:spcPct val="115000"/>
              </a:lnSpc>
              <a:spcBef>
                <a:spcPts val="1200"/>
              </a:spcBef>
              <a:spcAft>
                <a:spcPts val="0"/>
              </a:spcAft>
              <a:buSzPts val="2500"/>
              <a:buChar char="●"/>
            </a:pPr>
            <a:r>
              <a:rPr lang="en-US" sz="2500"/>
              <a:t>Konsep tentang tangisan yang beralih kepada kegembiraan ini sering muncul dalam Perjanjian Lama, seperti dalam </a:t>
            </a:r>
            <a:r>
              <a:rPr lang="en-US" sz="2500" b="1"/>
              <a:t>Mazmur 30:5</a:t>
            </a:r>
            <a:r>
              <a:rPr lang="en-US" sz="2500"/>
              <a:t> “Menangis boleh </a:t>
            </a:r>
            <a:r>
              <a:rPr lang="en-US" sz="2500" u="sng">
                <a:highlight>
                  <a:schemeClr val="accent6"/>
                </a:highlight>
              </a:rPr>
              <a:t>bertamu</a:t>
            </a:r>
            <a:r>
              <a:rPr lang="en-US" sz="2500"/>
              <a:t> pada waktu malam, tetapi sorakan kegembiraan datang pada waktu pagi.” Perubahan ini juga ditekankan dalam penglihatan nubuatan </a:t>
            </a:r>
            <a:r>
              <a:rPr lang="en-US" sz="2500" b="1"/>
              <a:t>Yesaya 61:3</a:t>
            </a:r>
            <a:r>
              <a:rPr lang="en-US" sz="2500"/>
              <a:t>, di mana Tuhan berjanji untuk memberikan “mahkota keindahan menggantikan abu, minyak kegembiraan menggantikan perkabungan.”</a:t>
            </a:r>
            <a:endParaRPr sz="2500"/>
          </a:p>
          <a:p>
            <a:pPr marL="457200" lvl="0" indent="0" algn="l" rtl="0">
              <a:spcBef>
                <a:spcPts val="1200"/>
              </a:spcBef>
              <a:spcAft>
                <a:spcPts val="0"/>
              </a:spcAft>
              <a:buNone/>
            </a:pPr>
            <a:endParaRPr sz="25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g373cb9da013_0_24"/>
          <p:cNvSpPr txBox="1"/>
          <p:nvPr/>
        </p:nvSpPr>
        <p:spPr>
          <a:xfrm>
            <a:off x="924500" y="742625"/>
            <a:ext cx="13428000" cy="7168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500" b="1"/>
              <a:t>Khutbah di atas bukit - 2</a:t>
            </a:r>
            <a:endParaRPr sz="2500" b="1"/>
          </a:p>
          <a:p>
            <a:pPr marL="0" lvl="0" indent="0" algn="ctr" rtl="0">
              <a:spcBef>
                <a:spcPts val="0"/>
              </a:spcBef>
              <a:spcAft>
                <a:spcPts val="0"/>
              </a:spcAft>
              <a:buNone/>
            </a:pPr>
            <a:endParaRPr sz="2500"/>
          </a:p>
          <a:p>
            <a:pPr marL="0" lvl="0" indent="0" algn="l" rtl="0">
              <a:lnSpc>
                <a:spcPct val="115000"/>
              </a:lnSpc>
              <a:spcBef>
                <a:spcPts val="1200"/>
              </a:spcBef>
              <a:spcAft>
                <a:spcPts val="0"/>
              </a:spcAft>
              <a:buNone/>
            </a:pPr>
            <a:r>
              <a:rPr lang="en-US" sz="2500" i="1">
                <a:solidFill>
                  <a:schemeClr val="dk1"/>
                </a:solidFill>
              </a:rPr>
              <a:t>    2. Berbahagialah, hai kamu yang sekarang ini menangis, </a:t>
            </a:r>
            <a:r>
              <a:rPr lang="en-US" sz="2500" b="1" i="1">
                <a:solidFill>
                  <a:schemeClr val="dk1"/>
                </a:solidFill>
              </a:rPr>
              <a:t>kerana kamu akan</a:t>
            </a:r>
            <a:r>
              <a:rPr lang="en-US" sz="2500" i="1">
                <a:solidFill>
                  <a:schemeClr val="dk1"/>
                </a:solidFill>
              </a:rPr>
              <a:t> tertawa</a:t>
            </a:r>
            <a:endParaRPr sz="2500" b="1"/>
          </a:p>
          <a:p>
            <a:pPr marL="457200" lvl="0" indent="-387350" algn="l" rtl="0">
              <a:lnSpc>
                <a:spcPct val="115000"/>
              </a:lnSpc>
              <a:spcBef>
                <a:spcPts val="1200"/>
              </a:spcBef>
              <a:spcAft>
                <a:spcPts val="0"/>
              </a:spcAft>
              <a:buSzPts val="2500"/>
              <a:buChar char="●"/>
            </a:pPr>
            <a:r>
              <a:rPr lang="en-US" sz="2500"/>
              <a:t>Dalam Perjanjian Baru, janji ini digenapi melalui kebangkitan Yesus Kristus, yang mengubah kedukaan para murid menjadi sukacita (</a:t>
            </a:r>
            <a:r>
              <a:rPr lang="en-US" sz="2500" b="1"/>
              <a:t>Yohanes 16:20-22</a:t>
            </a:r>
            <a:r>
              <a:rPr lang="en-US" sz="2500"/>
              <a:t>). Ketawa ini melambangkan sukacita keselamatan dan kemenangan mutlak ke atas dosa dan kematian satu kegembiraan yang akan dikecapi sepenuhnya dalam kerajaan kekal Allah.</a:t>
            </a:r>
            <a:endParaRPr sz="2500"/>
          </a:p>
          <a:p>
            <a:pPr marL="457200" lvl="0" indent="0" algn="l" rtl="0">
              <a:spcBef>
                <a:spcPts val="1200"/>
              </a:spcBef>
              <a:spcAft>
                <a:spcPts val="0"/>
              </a:spcAft>
              <a:buNone/>
            </a:pPr>
            <a:endParaRPr sz="25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g3759f74961e_0_0"/>
          <p:cNvSpPr txBox="1"/>
          <p:nvPr/>
        </p:nvSpPr>
        <p:spPr>
          <a:xfrm>
            <a:off x="924500" y="742625"/>
            <a:ext cx="13428000" cy="7168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500" b="1"/>
              <a:t>Khutbah di atas bukit - 3 &amp; 4</a:t>
            </a:r>
            <a:endParaRPr sz="2500" b="1"/>
          </a:p>
          <a:p>
            <a:pPr marL="0" lvl="0" indent="0" algn="ctr" rtl="0">
              <a:spcBef>
                <a:spcPts val="0"/>
              </a:spcBef>
              <a:spcAft>
                <a:spcPts val="0"/>
              </a:spcAft>
              <a:buNone/>
            </a:pPr>
            <a:endParaRPr sz="2500"/>
          </a:p>
          <a:p>
            <a:pPr marL="0" lvl="0" indent="0" algn="l" rtl="0">
              <a:lnSpc>
                <a:spcPct val="115000"/>
              </a:lnSpc>
              <a:spcBef>
                <a:spcPts val="1200"/>
              </a:spcBef>
              <a:spcAft>
                <a:spcPts val="0"/>
              </a:spcAft>
              <a:buNone/>
            </a:pPr>
            <a:r>
              <a:rPr lang="en-US" sz="2500" i="1">
                <a:solidFill>
                  <a:schemeClr val="dk1"/>
                </a:solidFill>
              </a:rPr>
              <a:t>    22. Berbahagialah kamu, jika karena </a:t>
            </a:r>
            <a:r>
              <a:rPr lang="en-US" sz="2500" b="1" i="1">
                <a:solidFill>
                  <a:schemeClr val="dk1"/>
                </a:solidFill>
              </a:rPr>
              <a:t>Anak Manusia</a:t>
            </a:r>
            <a:r>
              <a:rPr lang="en-US" sz="2500" i="1">
                <a:solidFill>
                  <a:schemeClr val="dk1"/>
                </a:solidFill>
              </a:rPr>
              <a:t> orang </a:t>
            </a:r>
            <a:r>
              <a:rPr lang="en-US" sz="2500" b="1" i="1">
                <a:solidFill>
                  <a:schemeClr val="dk1"/>
                </a:solidFill>
              </a:rPr>
              <a:t>membenci kamu</a:t>
            </a:r>
            <a:r>
              <a:rPr lang="en-US" sz="2500" i="1">
                <a:solidFill>
                  <a:schemeClr val="dk1"/>
                </a:solidFill>
              </a:rPr>
              <a:t>, dan jika </a:t>
            </a:r>
            <a:r>
              <a:rPr lang="en-US" sz="2500" b="1" i="1">
                <a:solidFill>
                  <a:schemeClr val="dk1"/>
                </a:solidFill>
              </a:rPr>
              <a:t>mereka mengucilkan kamu</a:t>
            </a:r>
            <a:r>
              <a:rPr lang="en-US" sz="2500" i="1">
                <a:solidFill>
                  <a:schemeClr val="dk1"/>
                </a:solidFill>
              </a:rPr>
              <a:t>, dan </a:t>
            </a:r>
            <a:r>
              <a:rPr lang="en-US" sz="2500" b="1" i="1">
                <a:solidFill>
                  <a:schemeClr val="dk1"/>
                </a:solidFill>
              </a:rPr>
              <a:t>mencela kamu</a:t>
            </a:r>
            <a:r>
              <a:rPr lang="en-US" sz="2500" i="1">
                <a:solidFill>
                  <a:schemeClr val="dk1"/>
                </a:solidFill>
              </a:rPr>
              <a:t> serta </a:t>
            </a:r>
            <a:r>
              <a:rPr lang="en-US" sz="2500" b="1" i="1">
                <a:solidFill>
                  <a:schemeClr val="dk1"/>
                </a:solidFill>
              </a:rPr>
              <a:t>menolak namamu </a:t>
            </a:r>
            <a:r>
              <a:rPr lang="en-US" sz="2500" i="1">
                <a:solidFill>
                  <a:schemeClr val="dk1"/>
                </a:solidFill>
              </a:rPr>
              <a:t>sebagai sesuatu yang jahat.</a:t>
            </a:r>
            <a:endParaRPr sz="2500" i="1">
              <a:solidFill>
                <a:schemeClr val="dk1"/>
              </a:solidFill>
            </a:endParaRPr>
          </a:p>
          <a:p>
            <a:pPr marL="0" lvl="0" indent="0" algn="l" rtl="0">
              <a:lnSpc>
                <a:spcPct val="115000"/>
              </a:lnSpc>
              <a:spcBef>
                <a:spcPts val="1200"/>
              </a:spcBef>
              <a:spcAft>
                <a:spcPts val="0"/>
              </a:spcAft>
              <a:buNone/>
            </a:pPr>
            <a:endParaRPr sz="2500" i="1">
              <a:solidFill>
                <a:schemeClr val="dk1"/>
              </a:solidFill>
            </a:endParaRPr>
          </a:p>
          <a:p>
            <a:pPr marL="0" lvl="0" indent="0" algn="l" rtl="0">
              <a:lnSpc>
                <a:spcPct val="115000"/>
              </a:lnSpc>
              <a:spcBef>
                <a:spcPts val="1200"/>
              </a:spcBef>
              <a:spcAft>
                <a:spcPts val="0"/>
              </a:spcAft>
              <a:buNone/>
            </a:pPr>
            <a:r>
              <a:rPr lang="en-US" sz="2500" i="1">
                <a:solidFill>
                  <a:schemeClr val="dk1"/>
                </a:solidFill>
              </a:rPr>
              <a:t>   23. Bersukacitalah pada waktu itu dan bergembiralah, sebab sesungguhnya, </a:t>
            </a:r>
            <a:r>
              <a:rPr lang="en-US" sz="2500" b="1" i="1">
                <a:solidFill>
                  <a:schemeClr val="dk1"/>
                </a:solidFill>
              </a:rPr>
              <a:t>upahmu besar di sorga</a:t>
            </a:r>
            <a:r>
              <a:rPr lang="en-US" sz="2500" i="1">
                <a:solidFill>
                  <a:schemeClr val="dk1"/>
                </a:solidFill>
              </a:rPr>
              <a:t>; karena </a:t>
            </a:r>
            <a:r>
              <a:rPr lang="en-US" sz="2500" b="1" i="1">
                <a:solidFill>
                  <a:schemeClr val="dk1"/>
                </a:solidFill>
              </a:rPr>
              <a:t>secara demikian</a:t>
            </a:r>
            <a:r>
              <a:rPr lang="en-US" sz="2500" i="1">
                <a:solidFill>
                  <a:schemeClr val="dk1"/>
                </a:solidFill>
              </a:rPr>
              <a:t> juga </a:t>
            </a:r>
            <a:r>
              <a:rPr lang="en-US" sz="2500" b="1" i="1">
                <a:solidFill>
                  <a:schemeClr val="dk1"/>
                </a:solidFill>
              </a:rPr>
              <a:t>nenek moyang mereka telah memperlakukan para nabi</a:t>
            </a:r>
            <a:r>
              <a:rPr lang="en-US" sz="2500" i="1">
                <a:solidFill>
                  <a:schemeClr val="dk1"/>
                </a:solidFill>
              </a:rPr>
              <a:t>.</a:t>
            </a:r>
            <a:endParaRPr sz="2500" i="1">
              <a:solidFill>
                <a:schemeClr val="dk1"/>
              </a:solidFill>
            </a:endParaRPr>
          </a:p>
          <a:p>
            <a:pPr marL="457200" lvl="0" indent="0" algn="l" rtl="0">
              <a:spcBef>
                <a:spcPts val="1200"/>
              </a:spcBef>
              <a:spcAft>
                <a:spcPts val="0"/>
              </a:spcAft>
              <a:buNone/>
            </a:pPr>
            <a:endParaRPr sz="25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g3759f74961e_0_7"/>
          <p:cNvSpPr txBox="1"/>
          <p:nvPr/>
        </p:nvSpPr>
        <p:spPr>
          <a:xfrm>
            <a:off x="-100" y="742625"/>
            <a:ext cx="14630400" cy="7168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500" b="1"/>
              <a:t>Khutbah di atas bukit - 3 &amp; 4</a:t>
            </a:r>
            <a:endParaRPr sz="2500" b="1"/>
          </a:p>
          <a:p>
            <a:pPr marL="0" lvl="0" indent="0" algn="ctr" rtl="0">
              <a:spcBef>
                <a:spcPts val="0"/>
              </a:spcBef>
              <a:spcAft>
                <a:spcPts val="0"/>
              </a:spcAft>
              <a:buNone/>
            </a:pPr>
            <a:endParaRPr sz="2500"/>
          </a:p>
          <a:p>
            <a:pPr marL="0" lvl="0" indent="0" algn="l" rtl="0">
              <a:lnSpc>
                <a:spcPct val="115000"/>
              </a:lnSpc>
              <a:spcBef>
                <a:spcPts val="1200"/>
              </a:spcBef>
              <a:spcAft>
                <a:spcPts val="0"/>
              </a:spcAft>
              <a:buNone/>
            </a:pPr>
            <a:r>
              <a:rPr lang="en-US" sz="2500" i="1">
                <a:solidFill>
                  <a:schemeClr val="dk1"/>
                </a:solidFill>
              </a:rPr>
              <a:t>    Ayat 22-23: Berbahagialah……</a:t>
            </a:r>
            <a:endParaRPr sz="2500" i="1">
              <a:solidFill>
                <a:schemeClr val="dk1"/>
              </a:solidFill>
            </a:endParaRPr>
          </a:p>
          <a:p>
            <a:pPr marL="0" lvl="0" indent="0" algn="l" rtl="0">
              <a:lnSpc>
                <a:spcPct val="115000"/>
              </a:lnSpc>
              <a:spcBef>
                <a:spcPts val="1200"/>
              </a:spcBef>
              <a:spcAft>
                <a:spcPts val="0"/>
              </a:spcAft>
              <a:buNone/>
            </a:pPr>
            <a:endParaRPr sz="2500" i="1">
              <a:solidFill>
                <a:schemeClr val="dk1"/>
              </a:solidFill>
            </a:endParaRPr>
          </a:p>
          <a:p>
            <a:pPr marL="0" lvl="0" indent="0" algn="l" rtl="0">
              <a:lnSpc>
                <a:spcPct val="115000"/>
              </a:lnSpc>
              <a:spcBef>
                <a:spcPts val="1200"/>
              </a:spcBef>
              <a:spcAft>
                <a:spcPts val="0"/>
              </a:spcAft>
              <a:buNone/>
            </a:pPr>
            <a:r>
              <a:rPr lang="en-US" sz="2500" i="1">
                <a:solidFill>
                  <a:schemeClr val="dk1"/>
                </a:solidFill>
              </a:rPr>
              <a:t> Statement permasalahan: </a:t>
            </a:r>
            <a:r>
              <a:rPr lang="en-US" sz="2500" b="1" i="1">
                <a:solidFill>
                  <a:schemeClr val="dk1"/>
                </a:solidFill>
              </a:rPr>
              <a:t>Orang</a:t>
            </a:r>
            <a:r>
              <a:rPr lang="en-US" sz="2500" i="1">
                <a:solidFill>
                  <a:schemeClr val="dk1"/>
                </a:solidFill>
              </a:rPr>
              <a:t> </a:t>
            </a:r>
            <a:endParaRPr sz="2500" i="1">
              <a:solidFill>
                <a:schemeClr val="dk1"/>
              </a:solidFill>
            </a:endParaRPr>
          </a:p>
          <a:p>
            <a:pPr marL="0" lvl="0" indent="0" algn="l" rtl="0">
              <a:spcBef>
                <a:spcPts val="1200"/>
              </a:spcBef>
              <a:spcAft>
                <a:spcPts val="0"/>
              </a:spcAft>
              <a:buNone/>
            </a:pPr>
            <a:endParaRPr sz="2500"/>
          </a:p>
          <a:p>
            <a:pPr marL="0" lvl="0" indent="0" algn="l" rtl="0">
              <a:spcBef>
                <a:spcPts val="0"/>
              </a:spcBef>
              <a:spcAft>
                <a:spcPts val="0"/>
              </a:spcAft>
              <a:buNone/>
            </a:pPr>
            <a:endParaRPr sz="2500"/>
          </a:p>
          <a:p>
            <a:pPr marL="0" lvl="0" indent="0" algn="l" rtl="0">
              <a:spcBef>
                <a:spcPts val="0"/>
              </a:spcBef>
              <a:spcAft>
                <a:spcPts val="0"/>
              </a:spcAft>
              <a:buNone/>
            </a:pPr>
            <a:endParaRPr sz="2500"/>
          </a:p>
          <a:p>
            <a:pPr marL="0" lvl="0" indent="0" algn="l" rtl="0">
              <a:spcBef>
                <a:spcPts val="0"/>
              </a:spcBef>
              <a:spcAft>
                <a:spcPts val="0"/>
              </a:spcAft>
              <a:buNone/>
            </a:pPr>
            <a:endParaRPr sz="2500"/>
          </a:p>
          <a:p>
            <a:pPr marL="0" lvl="0" indent="0" algn="l" rtl="0">
              <a:lnSpc>
                <a:spcPct val="115000"/>
              </a:lnSpc>
              <a:spcBef>
                <a:spcPts val="1200"/>
              </a:spcBef>
              <a:spcAft>
                <a:spcPts val="0"/>
              </a:spcAft>
              <a:buNone/>
            </a:pPr>
            <a:r>
              <a:rPr lang="en-US" sz="2500"/>
              <a:t> </a:t>
            </a:r>
            <a:endParaRPr sz="2500"/>
          </a:p>
          <a:p>
            <a:pPr marL="0" lvl="0" indent="0" algn="l" rtl="0">
              <a:lnSpc>
                <a:spcPct val="115000"/>
              </a:lnSpc>
              <a:spcBef>
                <a:spcPts val="1200"/>
              </a:spcBef>
              <a:spcAft>
                <a:spcPts val="0"/>
              </a:spcAft>
              <a:buNone/>
            </a:pPr>
            <a:r>
              <a:rPr lang="en-US" sz="2500" i="1">
                <a:solidFill>
                  <a:schemeClr val="dk1"/>
                </a:solidFill>
              </a:rPr>
              <a:t>The divine assurance: Upah yang besar kepada pengikut sejati Yesus di syurga (bukan di dunia).</a:t>
            </a:r>
            <a:endParaRPr sz="2500" i="1">
              <a:solidFill>
                <a:schemeClr val="dk1"/>
              </a:solidFill>
            </a:endParaRPr>
          </a:p>
          <a:p>
            <a:pPr marL="0" lvl="0" indent="0" algn="l" rtl="0">
              <a:lnSpc>
                <a:spcPct val="115000"/>
              </a:lnSpc>
              <a:spcBef>
                <a:spcPts val="1200"/>
              </a:spcBef>
              <a:spcAft>
                <a:spcPts val="0"/>
              </a:spcAft>
              <a:buNone/>
            </a:pPr>
            <a:r>
              <a:rPr lang="en-US" sz="2500" i="1">
                <a:solidFill>
                  <a:schemeClr val="dk1"/>
                </a:solidFill>
              </a:rPr>
              <a:t>1st Noble reminder: Nenek moyang mereka telah accuse nabi Tuhan.</a:t>
            </a:r>
            <a:endParaRPr sz="2500" i="1">
              <a:solidFill>
                <a:schemeClr val="dk1"/>
              </a:solidFill>
            </a:endParaRPr>
          </a:p>
          <a:p>
            <a:pPr marL="0" lvl="0" indent="0" algn="l" rtl="0">
              <a:lnSpc>
                <a:spcPct val="115000"/>
              </a:lnSpc>
              <a:spcBef>
                <a:spcPts val="1200"/>
              </a:spcBef>
              <a:spcAft>
                <a:spcPts val="1200"/>
              </a:spcAft>
              <a:buClr>
                <a:schemeClr val="dk1"/>
              </a:buClr>
              <a:buSzPts val="1100"/>
              <a:buFont typeface="Arial"/>
              <a:buNone/>
            </a:pPr>
            <a:r>
              <a:rPr lang="en-US" sz="2500" i="1">
                <a:solidFill>
                  <a:schemeClr val="dk1"/>
                </a:solidFill>
              </a:rPr>
              <a:t>2nd Noble reminder: Dari setiap generasi, mereka juga akan accuse umat sejati Kristus.</a:t>
            </a:r>
            <a:endParaRPr sz="2500" i="1">
              <a:solidFill>
                <a:schemeClr val="dk1"/>
              </a:solidFill>
            </a:endParaRPr>
          </a:p>
        </p:txBody>
      </p:sp>
      <p:sp>
        <p:nvSpPr>
          <p:cNvPr id="366" name="Google Shape;366;g3759f74961e_0_7"/>
          <p:cNvSpPr/>
          <p:nvPr/>
        </p:nvSpPr>
        <p:spPr>
          <a:xfrm>
            <a:off x="6023600" y="1938250"/>
            <a:ext cx="2925000" cy="454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200" b="1" i="1"/>
              <a:t>Membenci kamu</a:t>
            </a:r>
            <a:endParaRPr sz="2200" b="1" i="1"/>
          </a:p>
        </p:txBody>
      </p:sp>
      <p:sp>
        <p:nvSpPr>
          <p:cNvPr id="367" name="Google Shape;367;g3759f74961e_0_7"/>
          <p:cNvSpPr/>
          <p:nvPr/>
        </p:nvSpPr>
        <p:spPr>
          <a:xfrm>
            <a:off x="6023600" y="2590800"/>
            <a:ext cx="3705600" cy="454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1200"/>
              </a:spcBef>
              <a:spcAft>
                <a:spcPts val="1200"/>
              </a:spcAft>
              <a:buClr>
                <a:schemeClr val="dk1"/>
              </a:buClr>
              <a:buSzPts val="1100"/>
              <a:buFont typeface="Arial"/>
              <a:buNone/>
            </a:pPr>
            <a:r>
              <a:rPr lang="en-US" sz="2200" b="1" i="1">
                <a:solidFill>
                  <a:schemeClr val="dk1"/>
                </a:solidFill>
              </a:rPr>
              <a:t>Mengucilkan kamu</a:t>
            </a:r>
            <a:endParaRPr sz="1900" b="1"/>
          </a:p>
        </p:txBody>
      </p:sp>
      <p:sp>
        <p:nvSpPr>
          <p:cNvPr id="368" name="Google Shape;368;g3759f74961e_0_7"/>
          <p:cNvSpPr/>
          <p:nvPr/>
        </p:nvSpPr>
        <p:spPr>
          <a:xfrm>
            <a:off x="6023600" y="3319550"/>
            <a:ext cx="2925000" cy="454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200" b="1" i="1"/>
              <a:t>Mencela kamu</a:t>
            </a:r>
            <a:endParaRPr sz="2200" b="1" i="1"/>
          </a:p>
        </p:txBody>
      </p:sp>
      <p:sp>
        <p:nvSpPr>
          <p:cNvPr id="369" name="Google Shape;369;g3759f74961e_0_7"/>
          <p:cNvSpPr/>
          <p:nvPr/>
        </p:nvSpPr>
        <p:spPr>
          <a:xfrm>
            <a:off x="6023600" y="3895900"/>
            <a:ext cx="7479300" cy="454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200" b="1" i="1"/>
              <a:t>Menolak nama kamu sebagai sesuatu yang jahat</a:t>
            </a:r>
            <a:endParaRPr sz="2200" b="1" i="1"/>
          </a:p>
        </p:txBody>
      </p:sp>
      <p:sp>
        <p:nvSpPr>
          <p:cNvPr id="370" name="Google Shape;370;g3759f74961e_0_7"/>
          <p:cNvSpPr/>
          <p:nvPr/>
        </p:nvSpPr>
        <p:spPr>
          <a:xfrm>
            <a:off x="5103725" y="2122225"/>
            <a:ext cx="848700" cy="2121900"/>
          </a:xfrm>
          <a:prstGeom prst="leftBrace">
            <a:avLst>
              <a:gd name="adj1" fmla="val 50000"/>
              <a:gd name="adj2" fmla="val 50000"/>
            </a:avLst>
          </a:prstGeom>
          <a:no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71" name="Google Shape;371;g3759f74961e_0_7"/>
          <p:cNvSpPr/>
          <p:nvPr/>
        </p:nvSpPr>
        <p:spPr>
          <a:xfrm>
            <a:off x="5098700" y="2683000"/>
            <a:ext cx="848700" cy="1015200"/>
          </a:xfrm>
          <a:prstGeom prst="leftBrace">
            <a:avLst>
              <a:gd name="adj1" fmla="val 50000"/>
              <a:gd name="adj2" fmla="val 50000"/>
            </a:avLst>
          </a:prstGeom>
          <a:noFill/>
          <a:ln w="1143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g3759f74961e_0_56"/>
          <p:cNvSpPr txBox="1"/>
          <p:nvPr/>
        </p:nvSpPr>
        <p:spPr>
          <a:xfrm>
            <a:off x="924500" y="742625"/>
            <a:ext cx="13428000" cy="7168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500" b="1"/>
              <a:t>Khutbah di atas bukit - 22 &amp; 23</a:t>
            </a:r>
            <a:endParaRPr sz="2500" b="1"/>
          </a:p>
          <a:p>
            <a:pPr marL="0" lvl="0" indent="0" algn="ctr" rtl="0">
              <a:spcBef>
                <a:spcPts val="0"/>
              </a:spcBef>
              <a:spcAft>
                <a:spcPts val="0"/>
              </a:spcAft>
              <a:buNone/>
            </a:pPr>
            <a:endParaRPr sz="2500"/>
          </a:p>
          <a:p>
            <a:pPr marL="457200" lvl="0" indent="-387350" algn="l" rtl="0">
              <a:lnSpc>
                <a:spcPct val="115000"/>
              </a:lnSpc>
              <a:spcBef>
                <a:spcPts val="1200"/>
              </a:spcBef>
              <a:spcAft>
                <a:spcPts val="0"/>
              </a:spcAft>
              <a:buClr>
                <a:schemeClr val="dk1"/>
              </a:buClr>
              <a:buSzPts val="2500"/>
              <a:buAutoNum type="arabicPeriod"/>
            </a:pPr>
            <a:r>
              <a:rPr lang="en-US" sz="2500" i="1">
                <a:solidFill>
                  <a:schemeClr val="dk1"/>
                </a:solidFill>
              </a:rPr>
              <a:t>Yesus menyenaraikan 4 cara bagaimana umatNya akan diseksa:</a:t>
            </a:r>
            <a:endParaRPr sz="2500" i="1">
              <a:solidFill>
                <a:schemeClr val="dk1"/>
              </a:solidFill>
            </a:endParaRPr>
          </a:p>
          <a:p>
            <a:pPr marL="457200" lvl="0" indent="0" algn="l" rtl="0">
              <a:lnSpc>
                <a:spcPct val="115000"/>
              </a:lnSpc>
              <a:spcBef>
                <a:spcPts val="1200"/>
              </a:spcBef>
              <a:spcAft>
                <a:spcPts val="0"/>
              </a:spcAft>
              <a:buNone/>
            </a:pPr>
            <a:r>
              <a:rPr lang="en-US" sz="2500" i="1">
                <a:solidFill>
                  <a:schemeClr val="dk1"/>
                </a:solidFill>
              </a:rPr>
              <a:t>a. </a:t>
            </a:r>
            <a:r>
              <a:rPr lang="en-US" sz="2500" b="1" i="1">
                <a:solidFill>
                  <a:schemeClr val="dk1"/>
                </a:solidFill>
              </a:rPr>
              <a:t>Dibenci </a:t>
            </a:r>
            <a:r>
              <a:rPr lang="en-US" sz="2500" i="1">
                <a:solidFill>
                  <a:schemeClr val="dk1"/>
                </a:solidFill>
              </a:rPr>
              <a:t>bermaksud "mempunyai penolakan yang kuat”</a:t>
            </a:r>
            <a:endParaRPr sz="2500" i="1">
              <a:solidFill>
                <a:schemeClr val="dk1"/>
              </a:solidFill>
            </a:endParaRPr>
          </a:p>
          <a:p>
            <a:pPr marL="457200" lvl="0" indent="0" algn="l" rtl="0">
              <a:lnSpc>
                <a:spcPct val="115000"/>
              </a:lnSpc>
              <a:spcBef>
                <a:spcPts val="1200"/>
              </a:spcBef>
              <a:spcAft>
                <a:spcPts val="0"/>
              </a:spcAft>
              <a:buNone/>
            </a:pPr>
            <a:r>
              <a:rPr lang="en-US" sz="2500" i="1">
                <a:solidFill>
                  <a:schemeClr val="dk1"/>
                </a:solidFill>
              </a:rPr>
              <a:t>b. </a:t>
            </a:r>
            <a:r>
              <a:rPr lang="en-US" sz="2500" b="1" i="1">
                <a:solidFill>
                  <a:schemeClr val="dk1"/>
                </a:solidFill>
              </a:rPr>
              <a:t>Dikucilkan </a:t>
            </a:r>
            <a:r>
              <a:rPr lang="en-US" sz="2500" i="1">
                <a:solidFill>
                  <a:schemeClr val="dk1"/>
                </a:solidFill>
              </a:rPr>
              <a:t>pula membawa maksud disisihkan, sehingga boleh termasuk dikucilkan daripada rumah ibadat        </a:t>
            </a:r>
            <a:endParaRPr sz="2500" i="1">
              <a:solidFill>
                <a:schemeClr val="dk1"/>
              </a:solidFill>
            </a:endParaRPr>
          </a:p>
          <a:p>
            <a:pPr marL="457200" lvl="0" indent="0" algn="l" rtl="0">
              <a:lnSpc>
                <a:spcPct val="115000"/>
              </a:lnSpc>
              <a:spcBef>
                <a:spcPts val="1200"/>
              </a:spcBef>
              <a:spcAft>
                <a:spcPts val="0"/>
              </a:spcAft>
              <a:buNone/>
            </a:pPr>
            <a:r>
              <a:rPr lang="en-US" sz="2500" i="1">
                <a:solidFill>
                  <a:schemeClr val="dk1"/>
                </a:solidFill>
              </a:rPr>
              <a:t>c. Membawa akibat kepada kemiskinan (</a:t>
            </a:r>
            <a:r>
              <a:rPr lang="en-US" sz="2500" b="1" i="1">
                <a:solidFill>
                  <a:schemeClr val="dk1"/>
                </a:solidFill>
              </a:rPr>
              <a:t>dimiskinkan</a:t>
            </a:r>
            <a:r>
              <a:rPr lang="en-US" sz="2500" i="1">
                <a:solidFill>
                  <a:schemeClr val="dk1"/>
                </a:solidFill>
              </a:rPr>
              <a:t>) terutamanya jika seseorang murid itu berbangsa Yahudi dan bergantung kepada masyarakat Yahudi sewaktu berurusan dengan perdagangan atau mendapatkan makanan.</a:t>
            </a:r>
            <a:endParaRPr sz="2500" i="1">
              <a:solidFill>
                <a:schemeClr val="dk1"/>
              </a:solidFill>
            </a:endParaRPr>
          </a:p>
          <a:p>
            <a:pPr marL="457200" lvl="0" indent="0" algn="l" rtl="0">
              <a:lnSpc>
                <a:spcPct val="115000"/>
              </a:lnSpc>
              <a:spcBef>
                <a:spcPts val="1200"/>
              </a:spcBef>
              <a:spcAft>
                <a:spcPts val="0"/>
              </a:spcAft>
              <a:buNone/>
            </a:pPr>
            <a:r>
              <a:rPr lang="en-US" sz="2500" i="1">
                <a:solidFill>
                  <a:schemeClr val="dk1"/>
                </a:solidFill>
              </a:rPr>
              <a:t>d. </a:t>
            </a:r>
            <a:r>
              <a:rPr lang="en-US" sz="2500" b="1" i="1">
                <a:solidFill>
                  <a:schemeClr val="dk1"/>
                </a:solidFill>
              </a:rPr>
              <a:t>Dicela </a:t>
            </a:r>
            <a:r>
              <a:rPr lang="en-US" sz="2500" i="1">
                <a:solidFill>
                  <a:schemeClr val="dk1"/>
                </a:solidFill>
              </a:rPr>
              <a:t>pula bermaksud si pembenci mencari kesalahan dengan cara yang menghina atau merendahkan, sehingga membawa kepada rasa malu terhadap mangsa.</a:t>
            </a:r>
            <a:endParaRPr sz="2500" i="1">
              <a:solidFill>
                <a:schemeClr val="dk1"/>
              </a:solidFill>
            </a:endParaRPr>
          </a:p>
          <a:p>
            <a:pPr marL="0" lvl="0" indent="0" algn="l" rtl="0">
              <a:lnSpc>
                <a:spcPct val="115000"/>
              </a:lnSpc>
              <a:spcBef>
                <a:spcPts val="1200"/>
              </a:spcBef>
              <a:spcAft>
                <a:spcPts val="1200"/>
              </a:spcAft>
              <a:buNone/>
            </a:pPr>
            <a:endParaRPr sz="2500" i="1">
              <a:solidFill>
                <a:schemeClr val="dk1"/>
              </a:solidFill>
            </a:endParaRPr>
          </a:p>
        </p:txBody>
      </p:sp>
      <p:cxnSp>
        <p:nvCxnSpPr>
          <p:cNvPr id="378" name="Google Shape;378;g3759f74961e_0_56"/>
          <p:cNvCxnSpPr/>
          <p:nvPr/>
        </p:nvCxnSpPr>
        <p:spPr>
          <a:xfrm>
            <a:off x="4781550" y="3581400"/>
            <a:ext cx="171600" cy="362100"/>
          </a:xfrm>
          <a:prstGeom prst="straightConnector1">
            <a:avLst/>
          </a:prstGeom>
          <a:noFill/>
          <a:ln w="28575" cap="flat" cmpd="sng">
            <a:solidFill>
              <a:schemeClr val="dk2"/>
            </a:solidFill>
            <a:prstDash val="solid"/>
            <a:round/>
            <a:headEnd type="none" w="med" len="med"/>
            <a:tailEnd type="triangle" w="med" len="med"/>
          </a:ln>
        </p:spPr>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g3759f74961e_0_43"/>
          <p:cNvSpPr txBox="1"/>
          <p:nvPr/>
        </p:nvSpPr>
        <p:spPr>
          <a:xfrm>
            <a:off x="924500" y="742625"/>
            <a:ext cx="13428000" cy="7168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500" b="1"/>
              <a:t>Khutbah di atas bukit - 22 &amp; 23</a:t>
            </a:r>
            <a:endParaRPr sz="2500" b="1"/>
          </a:p>
          <a:p>
            <a:pPr marL="0" lvl="0" indent="0" algn="ctr" rtl="0">
              <a:spcBef>
                <a:spcPts val="0"/>
              </a:spcBef>
              <a:spcAft>
                <a:spcPts val="0"/>
              </a:spcAft>
              <a:buNone/>
            </a:pPr>
            <a:endParaRPr sz="2500"/>
          </a:p>
          <a:p>
            <a:pPr marL="457200" lvl="0" indent="-387350" algn="l" rtl="0">
              <a:lnSpc>
                <a:spcPct val="115000"/>
              </a:lnSpc>
              <a:spcBef>
                <a:spcPts val="1200"/>
              </a:spcBef>
              <a:spcAft>
                <a:spcPts val="0"/>
              </a:spcAft>
              <a:buClr>
                <a:schemeClr val="dk1"/>
              </a:buClr>
              <a:buSzPts val="2500"/>
              <a:buChar char="●"/>
            </a:pPr>
            <a:r>
              <a:rPr lang="en-US" sz="2500" i="1">
                <a:solidFill>
                  <a:schemeClr val="dk1"/>
                </a:solidFill>
              </a:rPr>
              <a:t> Kristus menjanjikan berkat bagi empat jenis penderitaan yang mewakili pelbagai kesusahan hidup. Dalam tiga yang pertama, manusia dilanda oleh kemiskinan, kelaparan, dan tangisan (</a:t>
            </a:r>
            <a:r>
              <a:rPr lang="en-US" sz="2500" b="1" i="1">
                <a:solidFill>
                  <a:schemeClr val="dk1"/>
                </a:solidFill>
              </a:rPr>
              <a:t>Lukas 6:20–21</a:t>
            </a:r>
            <a:r>
              <a:rPr lang="en-US" sz="2500" i="1">
                <a:solidFill>
                  <a:schemeClr val="dk1"/>
                </a:solidFill>
              </a:rPr>
              <a:t>).</a:t>
            </a:r>
            <a:endParaRPr sz="2500" i="1">
              <a:solidFill>
                <a:schemeClr val="dk1"/>
              </a:solidFill>
            </a:endParaRPr>
          </a:p>
          <a:p>
            <a:pPr marL="457200" lvl="0" indent="0" algn="l" rtl="0">
              <a:lnSpc>
                <a:spcPct val="115000"/>
              </a:lnSpc>
              <a:spcBef>
                <a:spcPts val="1200"/>
              </a:spcBef>
              <a:spcAft>
                <a:spcPts val="0"/>
              </a:spcAft>
              <a:buNone/>
            </a:pPr>
            <a:endParaRPr sz="2500" i="1">
              <a:solidFill>
                <a:schemeClr val="dk1"/>
              </a:solidFill>
            </a:endParaRPr>
          </a:p>
          <a:p>
            <a:pPr marL="457200" lvl="0" indent="-387350" algn="l" rtl="0">
              <a:lnSpc>
                <a:spcPct val="115000"/>
              </a:lnSpc>
              <a:spcBef>
                <a:spcPts val="1200"/>
              </a:spcBef>
              <a:spcAft>
                <a:spcPts val="0"/>
              </a:spcAft>
              <a:buClr>
                <a:schemeClr val="dk1"/>
              </a:buClr>
              <a:buSzPts val="2500"/>
              <a:buChar char="●"/>
            </a:pPr>
            <a:r>
              <a:rPr lang="en-US" sz="2500" i="1">
                <a:solidFill>
                  <a:schemeClr val="dk1"/>
                </a:solidFill>
              </a:rPr>
              <a:t>Semua penderitaan itu berpunca daripada penyeksaan yang dikenakan kepada mereka yang benar-benar mengikuti Yesus. Firman Tuhan mengingatkan umat percaya untuk menjangkakan posibility siksaan yang pasti terjadi pada bila-bila masa.</a:t>
            </a:r>
            <a:endParaRPr sz="2500" i="1">
              <a:solidFill>
                <a:schemeClr val="dk1"/>
              </a:solidFill>
            </a:endParaRPr>
          </a:p>
          <a:p>
            <a:pPr marL="457200" lvl="0" indent="0" algn="l" rtl="0">
              <a:lnSpc>
                <a:spcPct val="115000"/>
              </a:lnSpc>
              <a:spcBef>
                <a:spcPts val="1200"/>
              </a:spcBef>
              <a:spcAft>
                <a:spcPts val="0"/>
              </a:spcAft>
              <a:buNone/>
            </a:pPr>
            <a:endParaRPr sz="2500" i="1">
              <a:solidFill>
                <a:schemeClr val="dk1"/>
              </a:solidFill>
            </a:endParaRPr>
          </a:p>
          <a:p>
            <a:pPr marL="457200" lvl="0" indent="-387350" algn="l" rtl="0">
              <a:lnSpc>
                <a:spcPct val="115000"/>
              </a:lnSpc>
              <a:spcBef>
                <a:spcPts val="1200"/>
              </a:spcBef>
              <a:spcAft>
                <a:spcPts val="0"/>
              </a:spcAft>
              <a:buClr>
                <a:schemeClr val="dk1"/>
              </a:buClr>
              <a:buSzPts val="2500"/>
              <a:buChar char="●"/>
            </a:pPr>
            <a:r>
              <a:rPr lang="en-US" sz="2500" i="1">
                <a:solidFill>
                  <a:schemeClr val="dk1"/>
                </a:solidFill>
              </a:rPr>
              <a:t>Yesus secara langsung dan tidak langsung mengingatkan para pendengar bahawa jika Dia sendiri mengalami penyeksaan maka para pengikutNya juga akan mengalami hal yang sama oleh sebab nama </a:t>
            </a:r>
            <a:r>
              <a:rPr lang="en-US" sz="2500" b="1" i="1">
                <a:solidFill>
                  <a:schemeClr val="dk1"/>
                </a:solidFill>
              </a:rPr>
              <a:t>Yesus Kristus</a:t>
            </a:r>
            <a:r>
              <a:rPr lang="en-US" sz="2500" i="1">
                <a:solidFill>
                  <a:schemeClr val="dk1"/>
                </a:solidFill>
              </a:rPr>
              <a:t>.</a:t>
            </a:r>
            <a:endParaRPr sz="2500" i="1">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cxnSp>
        <p:nvCxnSpPr>
          <p:cNvPr id="390" name="Google Shape;390;g3759f74961e_0_18"/>
          <p:cNvCxnSpPr/>
          <p:nvPr/>
        </p:nvCxnSpPr>
        <p:spPr>
          <a:xfrm rot="10800000">
            <a:off x="1848575" y="1151900"/>
            <a:ext cx="0" cy="909300"/>
          </a:xfrm>
          <a:prstGeom prst="straightConnector1">
            <a:avLst/>
          </a:prstGeom>
          <a:noFill/>
          <a:ln w="114300" cap="flat" cmpd="sng">
            <a:solidFill>
              <a:schemeClr val="dk2"/>
            </a:solidFill>
            <a:prstDash val="solid"/>
            <a:round/>
            <a:headEnd type="none" w="med" len="med"/>
            <a:tailEnd type="none" w="med" len="med"/>
          </a:ln>
        </p:spPr>
      </p:cxnSp>
      <p:cxnSp>
        <p:nvCxnSpPr>
          <p:cNvPr id="391" name="Google Shape;391;g3759f74961e_0_18"/>
          <p:cNvCxnSpPr/>
          <p:nvPr/>
        </p:nvCxnSpPr>
        <p:spPr>
          <a:xfrm rot="10800000">
            <a:off x="1894475" y="1212600"/>
            <a:ext cx="0" cy="772800"/>
          </a:xfrm>
          <a:prstGeom prst="straightConnector1">
            <a:avLst/>
          </a:prstGeom>
          <a:noFill/>
          <a:ln w="9525" cap="flat" cmpd="sng">
            <a:solidFill>
              <a:schemeClr val="dk2"/>
            </a:solidFill>
            <a:prstDash val="solid"/>
            <a:round/>
            <a:headEnd type="none" w="med" len="med"/>
            <a:tailEnd type="none" w="med" len="med"/>
          </a:ln>
        </p:spPr>
      </p:cxnSp>
      <p:sp>
        <p:nvSpPr>
          <p:cNvPr id="392" name="Google Shape;392;g3759f74961e_0_18"/>
          <p:cNvSpPr txBox="1"/>
          <p:nvPr/>
        </p:nvSpPr>
        <p:spPr>
          <a:xfrm>
            <a:off x="1000350" y="560675"/>
            <a:ext cx="13428000" cy="716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endParaRPr sz="2500" i="1">
              <a:solidFill>
                <a:schemeClr val="dk1"/>
              </a:solidFill>
            </a:endParaRPr>
          </a:p>
          <a:p>
            <a:pPr marL="457200" lvl="0" indent="0" algn="l" rtl="0">
              <a:spcBef>
                <a:spcPts val="1200"/>
              </a:spcBef>
              <a:spcAft>
                <a:spcPts val="0"/>
              </a:spcAft>
              <a:buNone/>
            </a:pPr>
            <a:endParaRPr sz="2500"/>
          </a:p>
        </p:txBody>
      </p:sp>
      <p:cxnSp>
        <p:nvCxnSpPr>
          <p:cNvPr id="393" name="Google Shape;393;g3759f74961e_0_18"/>
          <p:cNvCxnSpPr/>
          <p:nvPr/>
        </p:nvCxnSpPr>
        <p:spPr>
          <a:xfrm>
            <a:off x="1833850" y="2015725"/>
            <a:ext cx="2652300" cy="1561200"/>
          </a:xfrm>
          <a:prstGeom prst="bentConnector3">
            <a:avLst>
              <a:gd name="adj1" fmla="val 50000"/>
            </a:avLst>
          </a:prstGeom>
          <a:noFill/>
          <a:ln w="114300" cap="flat" cmpd="sng">
            <a:solidFill>
              <a:schemeClr val="dk2"/>
            </a:solidFill>
            <a:prstDash val="solid"/>
            <a:round/>
            <a:headEnd type="none" w="med" len="med"/>
            <a:tailEnd type="none" w="med" len="med"/>
          </a:ln>
        </p:spPr>
      </p:cxnSp>
      <p:cxnSp>
        <p:nvCxnSpPr>
          <p:cNvPr id="394" name="Google Shape;394;g3759f74961e_0_18"/>
          <p:cNvCxnSpPr/>
          <p:nvPr/>
        </p:nvCxnSpPr>
        <p:spPr>
          <a:xfrm>
            <a:off x="3198700" y="3576925"/>
            <a:ext cx="2652300" cy="1561200"/>
          </a:xfrm>
          <a:prstGeom prst="bentConnector3">
            <a:avLst>
              <a:gd name="adj1" fmla="val 50000"/>
            </a:avLst>
          </a:prstGeom>
          <a:noFill/>
          <a:ln w="114300" cap="flat" cmpd="sng">
            <a:solidFill>
              <a:schemeClr val="dk2"/>
            </a:solidFill>
            <a:prstDash val="solid"/>
            <a:round/>
            <a:headEnd type="none" w="med" len="med"/>
            <a:tailEnd type="none" w="med" len="med"/>
          </a:ln>
        </p:spPr>
      </p:cxnSp>
      <p:cxnSp>
        <p:nvCxnSpPr>
          <p:cNvPr id="395" name="Google Shape;395;g3759f74961e_0_18"/>
          <p:cNvCxnSpPr/>
          <p:nvPr/>
        </p:nvCxnSpPr>
        <p:spPr>
          <a:xfrm>
            <a:off x="4577050" y="5139925"/>
            <a:ext cx="2652300" cy="1561200"/>
          </a:xfrm>
          <a:prstGeom prst="bentConnector3">
            <a:avLst>
              <a:gd name="adj1" fmla="val 50000"/>
            </a:avLst>
          </a:prstGeom>
          <a:noFill/>
          <a:ln w="114300" cap="flat" cmpd="sng">
            <a:solidFill>
              <a:schemeClr val="dk2"/>
            </a:solidFill>
            <a:prstDash val="solid"/>
            <a:round/>
            <a:headEnd type="none" w="med" len="med"/>
            <a:tailEnd type="none" w="med" len="med"/>
          </a:ln>
        </p:spPr>
      </p:cxnSp>
      <p:cxnSp>
        <p:nvCxnSpPr>
          <p:cNvPr id="396" name="Google Shape;396;g3759f74961e_0_18"/>
          <p:cNvCxnSpPr/>
          <p:nvPr/>
        </p:nvCxnSpPr>
        <p:spPr>
          <a:xfrm flipH="1">
            <a:off x="7153150" y="6701125"/>
            <a:ext cx="15300" cy="1318500"/>
          </a:xfrm>
          <a:prstGeom prst="straightConnector1">
            <a:avLst/>
          </a:prstGeom>
          <a:noFill/>
          <a:ln w="114300" cap="flat" cmpd="sng">
            <a:solidFill>
              <a:schemeClr val="dk2"/>
            </a:solidFill>
            <a:prstDash val="solid"/>
            <a:round/>
            <a:headEnd type="none" w="med" len="med"/>
            <a:tailEnd type="none" w="med" len="med"/>
          </a:ln>
        </p:spPr>
      </p:cxnSp>
      <p:cxnSp>
        <p:nvCxnSpPr>
          <p:cNvPr id="397" name="Google Shape;397;g3759f74961e_0_18"/>
          <p:cNvCxnSpPr/>
          <p:nvPr/>
        </p:nvCxnSpPr>
        <p:spPr>
          <a:xfrm flipH="1">
            <a:off x="7153150" y="7987625"/>
            <a:ext cx="2469900" cy="3000"/>
          </a:xfrm>
          <a:prstGeom prst="straightConnector1">
            <a:avLst/>
          </a:prstGeom>
          <a:noFill/>
          <a:ln w="114300" cap="flat" cmpd="sng">
            <a:solidFill>
              <a:schemeClr val="dk2"/>
            </a:solidFill>
            <a:prstDash val="solid"/>
            <a:round/>
            <a:headEnd type="none" w="med" len="med"/>
            <a:tailEnd type="none" w="med" len="med"/>
          </a:ln>
        </p:spPr>
      </p:cxnSp>
      <p:sp>
        <p:nvSpPr>
          <p:cNvPr id="398" name="Google Shape;398;g3759f74961e_0_18"/>
          <p:cNvSpPr/>
          <p:nvPr/>
        </p:nvSpPr>
        <p:spPr>
          <a:xfrm>
            <a:off x="7335400" y="7502975"/>
            <a:ext cx="7108200" cy="378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400"/>
              <a:t>Berbahagialah orang yang miskin di hadapan Allah</a:t>
            </a:r>
            <a:endParaRPr sz="2400"/>
          </a:p>
        </p:txBody>
      </p:sp>
      <p:sp>
        <p:nvSpPr>
          <p:cNvPr id="399" name="Google Shape;399;g3759f74961e_0_18"/>
          <p:cNvSpPr/>
          <p:nvPr/>
        </p:nvSpPr>
        <p:spPr>
          <a:xfrm>
            <a:off x="6017675" y="6245450"/>
            <a:ext cx="7108200" cy="378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400"/>
              <a:t>Berbahagialah, hai kamu yang sekarang ini lapar</a:t>
            </a:r>
            <a:endParaRPr sz="2400"/>
          </a:p>
        </p:txBody>
      </p:sp>
      <p:sp>
        <p:nvSpPr>
          <p:cNvPr id="400" name="Google Shape;400;g3759f74961e_0_18"/>
          <p:cNvSpPr/>
          <p:nvPr/>
        </p:nvSpPr>
        <p:spPr>
          <a:xfrm>
            <a:off x="4646075" y="4645250"/>
            <a:ext cx="8190900" cy="378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400"/>
              <a:t>Berbahagialah, hai kamu yang sekarang ini menangis</a:t>
            </a:r>
            <a:endParaRPr sz="2400"/>
          </a:p>
        </p:txBody>
      </p:sp>
      <p:sp>
        <p:nvSpPr>
          <p:cNvPr id="401" name="Google Shape;401;g3759f74961e_0_18"/>
          <p:cNvSpPr/>
          <p:nvPr/>
        </p:nvSpPr>
        <p:spPr>
          <a:xfrm>
            <a:off x="3274475" y="3045050"/>
            <a:ext cx="10971900" cy="378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400"/>
              <a:t>Berbahagialah kamu, jika karena Anak Manusia orang membenci kamu</a:t>
            </a:r>
            <a:endParaRPr sz="2400"/>
          </a:p>
        </p:txBody>
      </p:sp>
      <p:sp>
        <p:nvSpPr>
          <p:cNvPr id="402" name="Google Shape;402;g3759f74961e_0_18"/>
          <p:cNvSpPr/>
          <p:nvPr/>
        </p:nvSpPr>
        <p:spPr>
          <a:xfrm>
            <a:off x="74075" y="0"/>
            <a:ext cx="2163900" cy="13944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3200" b="1"/>
              <a:t>THE KINGDOM OF GOD</a:t>
            </a:r>
            <a:endParaRPr sz="3200" b="1"/>
          </a:p>
        </p:txBody>
      </p:sp>
      <p:sp>
        <p:nvSpPr>
          <p:cNvPr id="403" name="Google Shape;403;g3759f74961e_0_18"/>
          <p:cNvSpPr/>
          <p:nvPr/>
        </p:nvSpPr>
        <p:spPr>
          <a:xfrm>
            <a:off x="2238000" y="1547125"/>
            <a:ext cx="11099100" cy="378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400"/>
              <a:t>Bersukacitalah pada waktu itu dan bergembiralah…upahmu besar di syurga</a:t>
            </a:r>
            <a:endParaRPr sz="2400"/>
          </a:p>
        </p:txBody>
      </p:sp>
      <p:cxnSp>
        <p:nvCxnSpPr>
          <p:cNvPr id="404" name="Google Shape;404;g3759f74961e_0_18"/>
          <p:cNvCxnSpPr/>
          <p:nvPr/>
        </p:nvCxnSpPr>
        <p:spPr>
          <a:xfrm rot="10800000">
            <a:off x="1545950" y="2909975"/>
            <a:ext cx="3682800" cy="4440600"/>
          </a:xfrm>
          <a:prstGeom prst="straightConnector1">
            <a:avLst/>
          </a:prstGeom>
          <a:noFill/>
          <a:ln w="76200" cap="flat" cmpd="sng">
            <a:solidFill>
              <a:srgbClr val="6D9EEB"/>
            </a:solidFill>
            <a:prstDash val="solid"/>
            <a:round/>
            <a:headEnd type="none" w="med" len="med"/>
            <a:tailEnd type="triangle" w="med" len="med"/>
          </a:ln>
        </p:spPr>
      </p:cxnSp>
      <p:sp>
        <p:nvSpPr>
          <p:cNvPr id="405" name="Google Shape;405;g3759f74961e_0_18"/>
          <p:cNvSpPr/>
          <p:nvPr/>
        </p:nvSpPr>
        <p:spPr>
          <a:xfrm>
            <a:off x="74075" y="6626450"/>
            <a:ext cx="4503000" cy="378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2400" b="1">
                <a:solidFill>
                  <a:schemeClr val="dk1"/>
                </a:solidFill>
                <a:highlight>
                  <a:srgbClr val="FF0000"/>
                </a:highlight>
              </a:rPr>
              <a:t>Karena Anak Manusia…</a:t>
            </a:r>
            <a:endParaRPr sz="2400" b="1">
              <a:solidFill>
                <a:schemeClr val="dk1"/>
              </a:solidFill>
              <a:highlight>
                <a:srgbClr val="FF0000"/>
              </a:highlight>
            </a:endParaRPr>
          </a:p>
        </p:txBody>
      </p:sp>
      <p:cxnSp>
        <p:nvCxnSpPr>
          <p:cNvPr id="406" name="Google Shape;406;g3759f74961e_0_18"/>
          <p:cNvCxnSpPr/>
          <p:nvPr/>
        </p:nvCxnSpPr>
        <p:spPr>
          <a:xfrm rot="10800000">
            <a:off x="4057650" y="1981350"/>
            <a:ext cx="0" cy="1009500"/>
          </a:xfrm>
          <a:prstGeom prst="straightConnector1">
            <a:avLst/>
          </a:prstGeom>
          <a:noFill/>
          <a:ln w="38100" cap="flat" cmpd="sng">
            <a:solidFill>
              <a:schemeClr val="dk2"/>
            </a:solidFill>
            <a:prstDash val="solid"/>
            <a:round/>
            <a:headEnd type="none" w="med" len="med"/>
            <a:tailEnd type="triangle" w="med" len="med"/>
          </a:ln>
        </p:spPr>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pic>
        <p:nvPicPr>
          <p:cNvPr id="412" name="Google Shape;412;p12" descr="preencoded.png"/>
          <p:cNvPicPr preferRelativeResize="0"/>
          <p:nvPr/>
        </p:nvPicPr>
        <p:blipFill rotWithShape="1">
          <a:blip r:embed="rId3">
            <a:alphaModFix/>
          </a:blip>
          <a:srcRect/>
          <a:stretch/>
        </p:blipFill>
        <p:spPr>
          <a:xfrm>
            <a:off x="8869680" y="0"/>
            <a:ext cx="5760720" cy="8229600"/>
          </a:xfrm>
          <a:prstGeom prst="rect">
            <a:avLst/>
          </a:prstGeom>
          <a:noFill/>
          <a:ln>
            <a:noFill/>
          </a:ln>
        </p:spPr>
      </p:pic>
      <p:sp>
        <p:nvSpPr>
          <p:cNvPr id="413" name="Google Shape;413;p12"/>
          <p:cNvSpPr/>
          <p:nvPr/>
        </p:nvSpPr>
        <p:spPr>
          <a:xfrm>
            <a:off x="680918" y="622935"/>
            <a:ext cx="7782163" cy="1215866"/>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3011"/>
              </a:buClr>
              <a:buSzPts val="3800"/>
              <a:buFont typeface="Brygada 1918 SemiBold"/>
              <a:buNone/>
            </a:pPr>
            <a:r>
              <a:rPr lang="en-US" sz="3800" b="1" i="0" u="none" strike="noStrike" cap="none">
                <a:solidFill>
                  <a:srgbClr val="403011"/>
                </a:solidFill>
                <a:latin typeface="Brygada 1918 SemiBold"/>
                <a:ea typeface="Brygada 1918 SemiBold"/>
                <a:cs typeface="Brygada 1918 SemiBold"/>
                <a:sym typeface="Brygada 1918 SemiBold"/>
              </a:rPr>
              <a:t>Ayat 21b: "Berbahagialah kamu yang menangis sekarang"</a:t>
            </a:r>
            <a:endParaRPr sz="3800" b="0" i="0" u="none" strike="noStrike" cap="none"/>
          </a:p>
        </p:txBody>
      </p:sp>
      <p:sp>
        <p:nvSpPr>
          <p:cNvPr id="414" name="Google Shape;414;p12"/>
          <p:cNvSpPr/>
          <p:nvPr/>
        </p:nvSpPr>
        <p:spPr>
          <a:xfrm>
            <a:off x="680918" y="2227898"/>
            <a:ext cx="3745111" cy="641985"/>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403011"/>
              </a:buClr>
              <a:buSzPts val="5050"/>
              <a:buFont typeface="Brygada 1918 SemiBold"/>
              <a:buNone/>
            </a:pPr>
            <a:r>
              <a:rPr lang="en-US" sz="5050" b="1" i="0" u="none" strike="noStrike" cap="none">
                <a:solidFill>
                  <a:srgbClr val="403011"/>
                </a:solidFill>
                <a:latin typeface="Brygada 1918 SemiBold"/>
                <a:ea typeface="Brygada 1918 SemiBold"/>
                <a:cs typeface="Brygada 1918 SemiBold"/>
                <a:sym typeface="Brygada 1918 SemiBold"/>
              </a:rPr>
              <a:t>3</a:t>
            </a:r>
            <a:endParaRPr sz="5050" b="0" i="0" u="none" strike="noStrike" cap="none"/>
          </a:p>
        </p:txBody>
      </p:sp>
      <p:sp>
        <p:nvSpPr>
          <p:cNvPr id="415" name="Google Shape;415;p12"/>
          <p:cNvSpPr/>
          <p:nvPr/>
        </p:nvSpPr>
        <p:spPr>
          <a:xfrm>
            <a:off x="1337429" y="3113008"/>
            <a:ext cx="2431971" cy="303967"/>
          </a:xfrm>
          <a:prstGeom prst="rect">
            <a:avLst/>
          </a:prstGeom>
          <a:noFill/>
          <a:ln>
            <a:noFill/>
          </a:ln>
        </p:spPr>
        <p:txBody>
          <a:bodyPr spcFirstLastPara="1" wrap="square" lIns="0" tIns="0" rIns="0" bIns="0" anchor="t" anchorCtr="0">
            <a:noAutofit/>
          </a:bodyPr>
          <a:lstStyle/>
          <a:p>
            <a:pPr marL="0" marR="0" lvl="0" indent="0" algn="ctr" rtl="0">
              <a:lnSpc>
                <a:spcPct val="123684"/>
              </a:lnSpc>
              <a:spcBef>
                <a:spcPts val="0"/>
              </a:spcBef>
              <a:spcAft>
                <a:spcPts val="0"/>
              </a:spcAft>
              <a:buClr>
                <a:srgbClr val="403011"/>
              </a:buClr>
              <a:buSzPts val="1900"/>
              <a:buFont typeface="Brygada 1918 SemiBold"/>
              <a:buNone/>
            </a:pPr>
            <a:r>
              <a:rPr lang="en-US" sz="1900" b="1" i="0" u="none" strike="noStrike" cap="none">
                <a:solidFill>
                  <a:srgbClr val="403011"/>
                </a:solidFill>
                <a:latin typeface="Brygada 1918 SemiBold"/>
                <a:ea typeface="Brygada 1918 SemiBold"/>
                <a:cs typeface="Brygada 1918 SemiBold"/>
                <a:sym typeface="Brygada 1918 SemiBold"/>
              </a:rPr>
              <a:t>Jenis Tangisan</a:t>
            </a:r>
            <a:endParaRPr sz="1900" b="0" i="0" u="none" strike="noStrike" cap="none"/>
          </a:p>
        </p:txBody>
      </p:sp>
      <p:sp>
        <p:nvSpPr>
          <p:cNvPr id="416" name="Google Shape;416;p12"/>
          <p:cNvSpPr/>
          <p:nvPr/>
        </p:nvSpPr>
        <p:spPr>
          <a:xfrm>
            <a:off x="680918" y="3533656"/>
            <a:ext cx="3745111" cy="622459"/>
          </a:xfrm>
          <a:prstGeom prst="rect">
            <a:avLst/>
          </a:prstGeom>
          <a:noFill/>
          <a:ln>
            <a:noFill/>
          </a:ln>
        </p:spPr>
        <p:txBody>
          <a:bodyPr spcFirstLastPara="1" wrap="square" lIns="0" tIns="0" rIns="0" bIns="0" anchor="t" anchorCtr="0">
            <a:noAutofit/>
          </a:bodyPr>
          <a:lstStyle/>
          <a:p>
            <a:pPr marL="0" marR="0" lvl="0" indent="0" algn="ctr" rtl="0">
              <a:lnSpc>
                <a:spcPct val="163333"/>
              </a:lnSpc>
              <a:spcBef>
                <a:spcPts val="0"/>
              </a:spcBef>
              <a:spcAft>
                <a:spcPts val="0"/>
              </a:spcAft>
              <a:buClr>
                <a:srgbClr val="403011"/>
              </a:buClr>
              <a:buSzPts val="1500"/>
              <a:buFont typeface="Brygada 1918"/>
              <a:buNone/>
            </a:pPr>
            <a:r>
              <a:rPr lang="en-US" sz="1500" b="0" i="0" u="none" strike="noStrike" cap="none">
                <a:solidFill>
                  <a:srgbClr val="403011"/>
                </a:solidFill>
                <a:latin typeface="Brygada 1918"/>
                <a:ea typeface="Brygada 1918"/>
                <a:cs typeface="Brygada 1918"/>
                <a:sym typeface="Brygada 1918"/>
              </a:rPr>
              <a:t>Tangisan atas dosa sendiri, dosa dunia, dan penderitaan orang lain.</a:t>
            </a:r>
            <a:endParaRPr sz="1500" b="0" i="0" u="none" strike="noStrike" cap="none"/>
          </a:p>
        </p:txBody>
      </p:sp>
      <p:sp>
        <p:nvSpPr>
          <p:cNvPr id="417" name="Google Shape;417;p12"/>
          <p:cNvSpPr/>
          <p:nvPr/>
        </p:nvSpPr>
        <p:spPr>
          <a:xfrm>
            <a:off x="4717852" y="2227898"/>
            <a:ext cx="3745230" cy="641985"/>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403011"/>
              </a:buClr>
              <a:buSzPts val="5050"/>
              <a:buFont typeface="Brygada 1918 SemiBold"/>
              <a:buNone/>
            </a:pPr>
            <a:r>
              <a:rPr lang="en-US" sz="5050" b="1" i="0" u="none" strike="noStrike" cap="none">
                <a:solidFill>
                  <a:srgbClr val="403011"/>
                </a:solidFill>
                <a:latin typeface="Brygada 1918 SemiBold"/>
                <a:ea typeface="Brygada 1918 SemiBold"/>
                <a:cs typeface="Brygada 1918 SemiBold"/>
                <a:sym typeface="Brygada 1918 SemiBold"/>
              </a:rPr>
              <a:t>1</a:t>
            </a:r>
            <a:endParaRPr sz="5050" b="0" i="0" u="none" strike="noStrike" cap="none"/>
          </a:p>
        </p:txBody>
      </p:sp>
      <p:sp>
        <p:nvSpPr>
          <p:cNvPr id="418" name="Google Shape;418;p12"/>
          <p:cNvSpPr/>
          <p:nvPr/>
        </p:nvSpPr>
        <p:spPr>
          <a:xfrm>
            <a:off x="5374481" y="3113008"/>
            <a:ext cx="2431971" cy="303967"/>
          </a:xfrm>
          <a:prstGeom prst="rect">
            <a:avLst/>
          </a:prstGeom>
          <a:noFill/>
          <a:ln>
            <a:noFill/>
          </a:ln>
        </p:spPr>
        <p:txBody>
          <a:bodyPr spcFirstLastPara="1" wrap="square" lIns="0" tIns="0" rIns="0" bIns="0" anchor="t" anchorCtr="0">
            <a:noAutofit/>
          </a:bodyPr>
          <a:lstStyle/>
          <a:p>
            <a:pPr marL="0" marR="0" lvl="0" indent="0" algn="ctr" rtl="0">
              <a:lnSpc>
                <a:spcPct val="123684"/>
              </a:lnSpc>
              <a:spcBef>
                <a:spcPts val="0"/>
              </a:spcBef>
              <a:spcAft>
                <a:spcPts val="0"/>
              </a:spcAft>
              <a:buClr>
                <a:srgbClr val="403011"/>
              </a:buClr>
              <a:buSzPts val="1900"/>
              <a:buFont typeface="Brygada 1918 SemiBold"/>
              <a:buNone/>
            </a:pPr>
            <a:r>
              <a:rPr lang="en-US" sz="1900" b="1" i="0" u="none" strike="noStrike" cap="none">
                <a:solidFill>
                  <a:srgbClr val="403011"/>
                </a:solidFill>
                <a:latin typeface="Brygada 1918 SemiBold"/>
                <a:ea typeface="Brygada 1918 SemiBold"/>
                <a:cs typeface="Brygada 1918 SemiBold"/>
                <a:sym typeface="Brygada 1918 SemiBold"/>
              </a:rPr>
              <a:t>Janji Allah</a:t>
            </a:r>
            <a:endParaRPr sz="1900" b="0" i="0" u="none" strike="noStrike" cap="none"/>
          </a:p>
        </p:txBody>
      </p:sp>
      <p:sp>
        <p:nvSpPr>
          <p:cNvPr id="419" name="Google Shape;419;p12"/>
          <p:cNvSpPr/>
          <p:nvPr/>
        </p:nvSpPr>
        <p:spPr>
          <a:xfrm>
            <a:off x="4717852" y="3533656"/>
            <a:ext cx="3745230" cy="622459"/>
          </a:xfrm>
          <a:prstGeom prst="rect">
            <a:avLst/>
          </a:prstGeom>
          <a:noFill/>
          <a:ln>
            <a:noFill/>
          </a:ln>
        </p:spPr>
        <p:txBody>
          <a:bodyPr spcFirstLastPara="1" wrap="square" lIns="0" tIns="0" rIns="0" bIns="0" anchor="t" anchorCtr="0">
            <a:noAutofit/>
          </a:bodyPr>
          <a:lstStyle/>
          <a:p>
            <a:pPr marL="0" marR="0" lvl="0" indent="0" algn="ctr" rtl="0">
              <a:lnSpc>
                <a:spcPct val="163333"/>
              </a:lnSpc>
              <a:spcBef>
                <a:spcPts val="0"/>
              </a:spcBef>
              <a:spcAft>
                <a:spcPts val="0"/>
              </a:spcAft>
              <a:buClr>
                <a:srgbClr val="403011"/>
              </a:buClr>
              <a:buSzPts val="1500"/>
              <a:buFont typeface="Brygada 1918"/>
              <a:buNone/>
            </a:pPr>
            <a:r>
              <a:rPr lang="en-US" sz="1500" b="0" i="0" u="none" strike="noStrike" cap="none">
                <a:solidFill>
                  <a:srgbClr val="403011"/>
                </a:solidFill>
                <a:latin typeface="Brygada 1918"/>
                <a:ea typeface="Brygada 1918"/>
                <a:cs typeface="Brygada 1918"/>
                <a:sym typeface="Brygada 1918"/>
              </a:rPr>
              <a:t>Mereka yang menangis akan tertawa dan dihiburkan.</a:t>
            </a:r>
            <a:endParaRPr sz="1500" b="0" i="0" u="none" strike="noStrike" cap="none"/>
          </a:p>
        </p:txBody>
      </p:sp>
      <p:sp>
        <p:nvSpPr>
          <p:cNvPr id="420" name="Google Shape;420;p12"/>
          <p:cNvSpPr/>
          <p:nvPr/>
        </p:nvSpPr>
        <p:spPr>
          <a:xfrm>
            <a:off x="2699385" y="4837033"/>
            <a:ext cx="3745111" cy="641985"/>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403011"/>
              </a:buClr>
              <a:buSzPts val="5050"/>
              <a:buFont typeface="Brygada 1918 SemiBold"/>
              <a:buNone/>
            </a:pPr>
            <a:r>
              <a:rPr lang="en-US" sz="5050" b="1" i="0" u="none" strike="noStrike" cap="none">
                <a:solidFill>
                  <a:srgbClr val="403011"/>
                </a:solidFill>
                <a:latin typeface="Brygada 1918 SemiBold"/>
                <a:ea typeface="Brygada 1918 SemiBold"/>
                <a:cs typeface="Brygada 1918 SemiBold"/>
                <a:sym typeface="Brygada 1918 SemiBold"/>
              </a:rPr>
              <a:t>4</a:t>
            </a:r>
            <a:endParaRPr sz="5050" b="0" i="0" u="none" strike="noStrike" cap="none"/>
          </a:p>
        </p:txBody>
      </p:sp>
      <p:sp>
        <p:nvSpPr>
          <p:cNvPr id="421" name="Google Shape;421;p12"/>
          <p:cNvSpPr/>
          <p:nvPr/>
        </p:nvSpPr>
        <p:spPr>
          <a:xfrm>
            <a:off x="3355896" y="5722144"/>
            <a:ext cx="2431971" cy="303967"/>
          </a:xfrm>
          <a:prstGeom prst="rect">
            <a:avLst/>
          </a:prstGeom>
          <a:noFill/>
          <a:ln>
            <a:noFill/>
          </a:ln>
        </p:spPr>
        <p:txBody>
          <a:bodyPr spcFirstLastPara="1" wrap="square" lIns="0" tIns="0" rIns="0" bIns="0" anchor="t" anchorCtr="0">
            <a:noAutofit/>
          </a:bodyPr>
          <a:lstStyle/>
          <a:p>
            <a:pPr marL="0" marR="0" lvl="0" indent="0" algn="ctr" rtl="0">
              <a:lnSpc>
                <a:spcPct val="123684"/>
              </a:lnSpc>
              <a:spcBef>
                <a:spcPts val="0"/>
              </a:spcBef>
              <a:spcAft>
                <a:spcPts val="0"/>
              </a:spcAft>
              <a:buClr>
                <a:srgbClr val="403011"/>
              </a:buClr>
              <a:buSzPts val="1900"/>
              <a:buFont typeface="Brygada 1918 SemiBold"/>
              <a:buNone/>
            </a:pPr>
            <a:r>
              <a:rPr lang="en-US" sz="1900" b="1" i="0" u="none" strike="noStrike" cap="none">
                <a:solidFill>
                  <a:srgbClr val="403011"/>
                </a:solidFill>
                <a:latin typeface="Brygada 1918 SemiBold"/>
                <a:ea typeface="Brygada 1918 SemiBold"/>
                <a:cs typeface="Brygada 1918 SemiBold"/>
                <a:sym typeface="Brygada 1918 SemiBold"/>
              </a:rPr>
              <a:t>Mazmur</a:t>
            </a:r>
            <a:endParaRPr sz="1900" b="0" i="0" u="none" strike="noStrike" cap="none"/>
          </a:p>
        </p:txBody>
      </p:sp>
      <p:sp>
        <p:nvSpPr>
          <p:cNvPr id="422" name="Google Shape;422;p12"/>
          <p:cNvSpPr/>
          <p:nvPr/>
        </p:nvSpPr>
        <p:spPr>
          <a:xfrm>
            <a:off x="2699385" y="6142792"/>
            <a:ext cx="3745111" cy="622459"/>
          </a:xfrm>
          <a:prstGeom prst="rect">
            <a:avLst/>
          </a:prstGeom>
          <a:noFill/>
          <a:ln>
            <a:noFill/>
          </a:ln>
        </p:spPr>
        <p:txBody>
          <a:bodyPr spcFirstLastPara="1" wrap="square" lIns="0" tIns="0" rIns="0" bIns="0" anchor="t" anchorCtr="0">
            <a:noAutofit/>
          </a:bodyPr>
          <a:lstStyle/>
          <a:p>
            <a:pPr marL="0" marR="0" lvl="0" indent="0" algn="ctr" rtl="0">
              <a:lnSpc>
                <a:spcPct val="163333"/>
              </a:lnSpc>
              <a:spcBef>
                <a:spcPts val="0"/>
              </a:spcBef>
              <a:spcAft>
                <a:spcPts val="0"/>
              </a:spcAft>
              <a:buClr>
                <a:srgbClr val="403011"/>
              </a:buClr>
              <a:buSzPts val="1500"/>
              <a:buFont typeface="Brygada 1918"/>
              <a:buNone/>
            </a:pPr>
            <a:r>
              <a:rPr lang="en-US" sz="1500" b="0" i="0" u="none" strike="noStrike" cap="none">
                <a:solidFill>
                  <a:srgbClr val="403011"/>
                </a:solidFill>
                <a:latin typeface="Brygada 1918"/>
                <a:ea typeface="Brygada 1918"/>
                <a:cs typeface="Brygada 1918"/>
                <a:sym typeface="Brygada 1918"/>
              </a:rPr>
              <a:t>Ayat-ayat yang menyebut Tuhan dekat dengan yang patah hati.</a:t>
            </a:r>
            <a:endParaRPr sz="1500" b="0" i="0" u="none" strike="noStrike" cap="none"/>
          </a:p>
        </p:txBody>
      </p:sp>
      <p:sp>
        <p:nvSpPr>
          <p:cNvPr id="423" name="Google Shape;423;p12"/>
          <p:cNvSpPr/>
          <p:nvPr/>
        </p:nvSpPr>
        <p:spPr>
          <a:xfrm>
            <a:off x="680918" y="6984087"/>
            <a:ext cx="7782163" cy="622459"/>
          </a:xfrm>
          <a:prstGeom prst="rect">
            <a:avLst/>
          </a:prstGeom>
          <a:noFill/>
          <a:ln>
            <a:noFill/>
          </a:ln>
        </p:spPr>
        <p:txBody>
          <a:bodyPr spcFirstLastPara="1" wrap="square" lIns="0" tIns="0" rIns="0" bIns="0" anchor="t" anchorCtr="0">
            <a:noAutofit/>
          </a:bodyPr>
          <a:lstStyle/>
          <a:p>
            <a:pPr marL="0" marR="0" lvl="0" indent="0" algn="l" rtl="0">
              <a:lnSpc>
                <a:spcPct val="163333"/>
              </a:lnSpc>
              <a:spcBef>
                <a:spcPts val="0"/>
              </a:spcBef>
              <a:spcAft>
                <a:spcPts val="0"/>
              </a:spcAft>
              <a:buClr>
                <a:srgbClr val="403011"/>
              </a:buClr>
              <a:buSzPts val="1500"/>
              <a:buFont typeface="Brygada 1918"/>
              <a:buNone/>
            </a:pPr>
            <a:r>
              <a:rPr lang="en-US" sz="1500" b="0" i="0" u="none" strike="noStrike" cap="none">
                <a:solidFill>
                  <a:srgbClr val="403011"/>
                </a:solidFill>
                <a:latin typeface="Brygada 1918"/>
                <a:ea typeface="Brygada 1918"/>
                <a:cs typeface="Brygada 1918"/>
                <a:sym typeface="Brygada 1918"/>
              </a:rPr>
              <a:t>Air mata pertobatan membawa kepada pertumbuhan rohani dan sukacita yang mendalam. Tuhan melihat setiap air mata kita.</a:t>
            </a:r>
            <a:endParaRPr sz="1500" b="0" i="0" u="none" strike="noStrike" cap="non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13"/>
          <p:cNvSpPr/>
          <p:nvPr/>
        </p:nvSpPr>
        <p:spPr>
          <a:xfrm>
            <a:off x="793790" y="982266"/>
            <a:ext cx="13042821" cy="1417558"/>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403011"/>
              </a:buClr>
              <a:buSzPts val="4450"/>
              <a:buFont typeface="Brygada 1918 SemiBold"/>
              <a:buNone/>
            </a:pPr>
            <a:r>
              <a:rPr lang="en-US" sz="4450" b="1" i="0" u="none" strike="noStrike" cap="none">
                <a:solidFill>
                  <a:srgbClr val="403011"/>
                </a:solidFill>
                <a:latin typeface="Brygada 1918 SemiBold"/>
                <a:ea typeface="Brygada 1918 SemiBold"/>
                <a:cs typeface="Brygada 1918 SemiBold"/>
                <a:sym typeface="Brygada 1918 SemiBold"/>
              </a:rPr>
              <a:t>Ayat 22-23: "Berbahagialah kamu apabila orang membenci kamu"</a:t>
            </a:r>
            <a:endParaRPr sz="4450" b="0" i="0" u="none" strike="noStrike" cap="none"/>
          </a:p>
        </p:txBody>
      </p:sp>
      <p:pic>
        <p:nvPicPr>
          <p:cNvPr id="430" name="Google Shape;430;p13" descr="preencoded.png"/>
          <p:cNvPicPr preferRelativeResize="0"/>
          <p:nvPr/>
        </p:nvPicPr>
        <p:blipFill rotWithShape="1">
          <a:blip r:embed="rId3">
            <a:alphaModFix/>
          </a:blip>
          <a:srcRect/>
          <a:stretch/>
        </p:blipFill>
        <p:spPr>
          <a:xfrm>
            <a:off x="801410" y="2999423"/>
            <a:ext cx="3120747" cy="3120747"/>
          </a:xfrm>
          <a:prstGeom prst="rect">
            <a:avLst/>
          </a:prstGeom>
          <a:noFill/>
          <a:ln>
            <a:noFill/>
          </a:ln>
        </p:spPr>
      </p:pic>
      <p:pic>
        <p:nvPicPr>
          <p:cNvPr id="431" name="Google Shape;431;p13" descr="preencoded.png"/>
          <p:cNvPicPr preferRelativeResize="0"/>
          <p:nvPr/>
        </p:nvPicPr>
        <p:blipFill rotWithShape="1">
          <a:blip r:embed="rId4">
            <a:alphaModFix/>
          </a:blip>
          <a:srcRect/>
          <a:stretch/>
        </p:blipFill>
        <p:spPr>
          <a:xfrm>
            <a:off x="4103608" y="2999423"/>
            <a:ext cx="3120866" cy="3120866"/>
          </a:xfrm>
          <a:prstGeom prst="rect">
            <a:avLst/>
          </a:prstGeom>
          <a:noFill/>
          <a:ln>
            <a:noFill/>
          </a:ln>
        </p:spPr>
      </p:pic>
      <p:pic>
        <p:nvPicPr>
          <p:cNvPr id="432" name="Google Shape;432;p13" descr="preencoded.png"/>
          <p:cNvPicPr preferRelativeResize="0"/>
          <p:nvPr/>
        </p:nvPicPr>
        <p:blipFill rotWithShape="1">
          <a:blip r:embed="rId5">
            <a:alphaModFix/>
          </a:blip>
          <a:srcRect/>
          <a:stretch/>
        </p:blipFill>
        <p:spPr>
          <a:xfrm>
            <a:off x="7405926" y="2999423"/>
            <a:ext cx="3120747" cy="3120747"/>
          </a:xfrm>
          <a:prstGeom prst="rect">
            <a:avLst/>
          </a:prstGeom>
          <a:noFill/>
          <a:ln>
            <a:noFill/>
          </a:ln>
        </p:spPr>
      </p:pic>
      <p:pic>
        <p:nvPicPr>
          <p:cNvPr id="433" name="Google Shape;433;p13" descr="preencoded.png"/>
          <p:cNvPicPr preferRelativeResize="0"/>
          <p:nvPr/>
        </p:nvPicPr>
        <p:blipFill rotWithShape="1">
          <a:blip r:embed="rId6">
            <a:alphaModFix/>
          </a:blip>
          <a:srcRect/>
          <a:stretch/>
        </p:blipFill>
        <p:spPr>
          <a:xfrm>
            <a:off x="10708124" y="2999423"/>
            <a:ext cx="3120866" cy="3120866"/>
          </a:xfrm>
          <a:prstGeom prst="rect">
            <a:avLst/>
          </a:prstGeom>
          <a:noFill/>
          <a:ln>
            <a:noFill/>
          </a:ln>
        </p:spPr>
      </p:pic>
      <p:sp>
        <p:nvSpPr>
          <p:cNvPr id="434" name="Google Shape;434;p13"/>
          <p:cNvSpPr/>
          <p:nvPr/>
        </p:nvSpPr>
        <p:spPr>
          <a:xfrm>
            <a:off x="793790" y="6521410"/>
            <a:ext cx="13042821"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3011"/>
              </a:buClr>
              <a:buSzPts val="1750"/>
              <a:buFont typeface="Brygada 1918"/>
              <a:buNone/>
            </a:pPr>
            <a:r>
              <a:rPr lang="en-US" sz="1750" b="0" i="0" u="none" strike="noStrike" cap="none">
                <a:solidFill>
                  <a:srgbClr val="403011"/>
                </a:solidFill>
                <a:latin typeface="Brygada 1918"/>
                <a:ea typeface="Brygada 1918"/>
                <a:cs typeface="Brygada 1918"/>
                <a:sym typeface="Brygada 1918"/>
              </a:rPr>
              <a:t>Penganiayaan kerana iman bukanlah tanda kutukan tetapi tanda berkat. Para nabi juga dianiaya. Janji pahala di surga memberi kekuatan untuk bertahan.</a:t>
            </a:r>
            <a:endParaRPr sz="1750" b="0" i="0" u="none" strike="noStrike" cap="non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g375aefde2cd_0_0"/>
          <p:cNvSpPr txBox="1"/>
          <p:nvPr/>
        </p:nvSpPr>
        <p:spPr>
          <a:xfrm>
            <a:off x="0" y="0"/>
            <a:ext cx="14630400" cy="8229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500" b="1"/>
              <a:t>Khutbah di atas bukit - Lukas 6: 24 - 26</a:t>
            </a:r>
            <a:endParaRPr sz="2500" b="1"/>
          </a:p>
          <a:p>
            <a:pPr marL="0" lvl="0" indent="0" algn="ctr" rtl="0">
              <a:spcBef>
                <a:spcPts val="0"/>
              </a:spcBef>
              <a:spcAft>
                <a:spcPts val="0"/>
              </a:spcAft>
              <a:buNone/>
            </a:pPr>
            <a:endParaRPr sz="2500"/>
          </a:p>
          <a:p>
            <a:pPr marL="0" lvl="0" indent="0" algn="l" rtl="0">
              <a:lnSpc>
                <a:spcPct val="115000"/>
              </a:lnSpc>
              <a:spcBef>
                <a:spcPts val="1200"/>
              </a:spcBef>
              <a:spcAft>
                <a:spcPts val="0"/>
              </a:spcAft>
              <a:buClr>
                <a:schemeClr val="dk1"/>
              </a:buClr>
              <a:buSzPts val="1100"/>
              <a:buFont typeface="Arial"/>
              <a:buNone/>
            </a:pPr>
            <a:r>
              <a:rPr lang="en-US" sz="2500" b="1" i="1">
                <a:solidFill>
                  <a:schemeClr val="dk1"/>
                </a:solidFill>
                <a:highlight>
                  <a:srgbClr val="FFFF00"/>
                </a:highlight>
              </a:rPr>
              <a:t>20</a:t>
            </a:r>
            <a:r>
              <a:rPr lang="en-US" sz="2500" i="1">
                <a:solidFill>
                  <a:schemeClr val="dk1"/>
                </a:solidFill>
                <a:highlight>
                  <a:srgbClr val="FFFF00"/>
                </a:highlight>
              </a:rPr>
              <a:t> Berbahagialah, hai kamu yang miskin, karena kamulah yang empunya Kerajaan Allah.</a:t>
            </a:r>
            <a:endParaRPr sz="2500" i="1">
              <a:solidFill>
                <a:schemeClr val="dk1"/>
              </a:solidFill>
              <a:highlight>
                <a:srgbClr val="FFFF00"/>
              </a:highlight>
            </a:endParaRPr>
          </a:p>
          <a:p>
            <a:pPr marL="0" lvl="0" indent="0" algn="l" rtl="0">
              <a:lnSpc>
                <a:spcPct val="115000"/>
              </a:lnSpc>
              <a:spcBef>
                <a:spcPts val="1200"/>
              </a:spcBef>
              <a:spcAft>
                <a:spcPts val="0"/>
              </a:spcAft>
              <a:buClr>
                <a:schemeClr val="dk1"/>
              </a:buClr>
              <a:buSzPts val="1100"/>
              <a:buFont typeface="Arial"/>
              <a:buNone/>
            </a:pPr>
            <a:r>
              <a:rPr lang="en-US" sz="2500" b="1" i="1">
                <a:solidFill>
                  <a:schemeClr val="dk1"/>
                </a:solidFill>
                <a:highlight>
                  <a:srgbClr val="00FF00"/>
                </a:highlight>
              </a:rPr>
              <a:t>21</a:t>
            </a:r>
            <a:r>
              <a:rPr lang="en-US" sz="2500" i="1">
                <a:solidFill>
                  <a:schemeClr val="dk1"/>
                </a:solidFill>
                <a:highlight>
                  <a:srgbClr val="00FF00"/>
                </a:highlight>
              </a:rPr>
              <a:t> Berbahagialah, hai kamu yang sekarang ini lapar, karena kamu akan dipuaskan. Berbahagialah, hai kamu yang sekarang ini menangis, karena kamu akan tertawa.</a:t>
            </a:r>
            <a:endParaRPr sz="2500" i="1">
              <a:solidFill>
                <a:schemeClr val="dk1"/>
              </a:solidFill>
              <a:highlight>
                <a:srgbClr val="00FF00"/>
              </a:highlight>
            </a:endParaRPr>
          </a:p>
          <a:p>
            <a:pPr marL="0" lvl="0" indent="0" algn="l" rtl="0">
              <a:lnSpc>
                <a:spcPct val="115000"/>
              </a:lnSpc>
              <a:spcBef>
                <a:spcPts val="1200"/>
              </a:spcBef>
              <a:spcAft>
                <a:spcPts val="0"/>
              </a:spcAft>
              <a:buClr>
                <a:schemeClr val="dk1"/>
              </a:buClr>
              <a:buSzPts val="1100"/>
              <a:buFont typeface="Arial"/>
              <a:buNone/>
            </a:pPr>
            <a:r>
              <a:rPr lang="en-US" sz="2500" b="1" i="1">
                <a:solidFill>
                  <a:schemeClr val="dk1"/>
                </a:solidFill>
                <a:highlight>
                  <a:srgbClr val="00FFFF"/>
                </a:highlight>
              </a:rPr>
              <a:t>22 </a:t>
            </a:r>
            <a:r>
              <a:rPr lang="en-US" sz="2500" i="1">
                <a:solidFill>
                  <a:schemeClr val="dk1"/>
                </a:solidFill>
                <a:highlight>
                  <a:srgbClr val="00FFFF"/>
                </a:highlight>
              </a:rPr>
              <a:t>Berbahagialah kamu, jika karena Anak Manusia orang membenci kamu, dan jika mereka mengucilkan kamu, dan mencela kamu serta menolak namamu sebagai sesuatu yang jahat.</a:t>
            </a:r>
            <a:endParaRPr sz="2500" i="1">
              <a:solidFill>
                <a:schemeClr val="dk1"/>
              </a:solidFill>
              <a:highlight>
                <a:srgbClr val="00FFFF"/>
              </a:highlight>
            </a:endParaRPr>
          </a:p>
          <a:p>
            <a:pPr marL="0" lvl="0" indent="0" algn="l" rtl="0">
              <a:lnSpc>
                <a:spcPct val="115000"/>
              </a:lnSpc>
              <a:spcBef>
                <a:spcPts val="1200"/>
              </a:spcBef>
              <a:spcAft>
                <a:spcPts val="0"/>
              </a:spcAft>
              <a:buClr>
                <a:schemeClr val="dk1"/>
              </a:buClr>
              <a:buSzPts val="1100"/>
              <a:buFont typeface="Arial"/>
              <a:buNone/>
            </a:pPr>
            <a:r>
              <a:rPr lang="en-US" sz="2500" b="1" i="1">
                <a:solidFill>
                  <a:schemeClr val="dk1"/>
                </a:solidFill>
                <a:highlight>
                  <a:srgbClr val="FF9900"/>
                </a:highlight>
              </a:rPr>
              <a:t>23</a:t>
            </a:r>
            <a:r>
              <a:rPr lang="en-US" sz="2500" i="1">
                <a:solidFill>
                  <a:schemeClr val="dk1"/>
                </a:solidFill>
                <a:highlight>
                  <a:srgbClr val="FF9900"/>
                </a:highlight>
              </a:rPr>
              <a:t> Bersukacitalah pada waktu itu dan bergembiralah, sebab sesungguhnya, upahmu besar di sorga; karena secara demikian juga nenek moyang mereka telah memperlakukan para nabi.</a:t>
            </a:r>
            <a:endParaRPr sz="2500" i="1">
              <a:solidFill>
                <a:schemeClr val="dk1"/>
              </a:solidFill>
              <a:highlight>
                <a:srgbClr val="FF9900"/>
              </a:highlight>
            </a:endParaRPr>
          </a:p>
          <a:p>
            <a:pPr marL="0" lvl="0" indent="0" algn="l" rtl="0">
              <a:lnSpc>
                <a:spcPct val="115000"/>
              </a:lnSpc>
              <a:spcBef>
                <a:spcPts val="1200"/>
              </a:spcBef>
              <a:spcAft>
                <a:spcPts val="0"/>
              </a:spcAft>
              <a:buClr>
                <a:schemeClr val="dk1"/>
              </a:buClr>
              <a:buSzPts val="1100"/>
              <a:buFont typeface="Arial"/>
              <a:buNone/>
            </a:pPr>
            <a:r>
              <a:rPr lang="en-US" sz="2500" b="1" i="1">
                <a:solidFill>
                  <a:schemeClr val="dk1"/>
                </a:solidFill>
                <a:highlight>
                  <a:srgbClr val="00FFFF"/>
                </a:highlight>
              </a:rPr>
              <a:t>26</a:t>
            </a:r>
            <a:r>
              <a:rPr lang="en-US" sz="2500" i="1">
                <a:solidFill>
                  <a:schemeClr val="dk1"/>
                </a:solidFill>
                <a:highlight>
                  <a:srgbClr val="00FFFF"/>
                </a:highlight>
              </a:rPr>
              <a:t> Celakalah kamu, jika semua orang memuji kamu;</a:t>
            </a:r>
            <a:r>
              <a:rPr lang="en-US" sz="2500" i="1">
                <a:solidFill>
                  <a:schemeClr val="dk1"/>
                </a:solidFill>
                <a:highlight>
                  <a:srgbClr val="FF9900"/>
                </a:highlight>
              </a:rPr>
              <a:t> karena secara demikian juga nenek moyang mereka telah memperlakukan nabi-nabi palsu</a:t>
            </a:r>
            <a:endParaRPr sz="2500" i="1">
              <a:solidFill>
                <a:schemeClr val="dk1"/>
              </a:solidFill>
              <a:highlight>
                <a:srgbClr val="FF9900"/>
              </a:highlight>
            </a:endParaRPr>
          </a:p>
          <a:p>
            <a:pPr marL="0" lvl="0" indent="0" algn="l" rtl="0">
              <a:lnSpc>
                <a:spcPct val="115000"/>
              </a:lnSpc>
              <a:spcBef>
                <a:spcPts val="1200"/>
              </a:spcBef>
              <a:spcAft>
                <a:spcPts val="0"/>
              </a:spcAft>
              <a:buClr>
                <a:schemeClr val="dk1"/>
              </a:buClr>
              <a:buSzPts val="1100"/>
              <a:buFont typeface="Arial"/>
              <a:buNone/>
            </a:pPr>
            <a:r>
              <a:rPr lang="en-US" sz="2500" b="1" i="1">
                <a:solidFill>
                  <a:schemeClr val="dk1"/>
                </a:solidFill>
                <a:highlight>
                  <a:srgbClr val="00FF00"/>
                </a:highlight>
              </a:rPr>
              <a:t>25 </a:t>
            </a:r>
            <a:r>
              <a:rPr lang="en-US" sz="2500" i="1">
                <a:solidFill>
                  <a:schemeClr val="dk1"/>
                </a:solidFill>
                <a:highlight>
                  <a:srgbClr val="00FF00"/>
                </a:highlight>
              </a:rPr>
              <a:t>Celakalah kamu, yang sekarang ini kenyang, karena kamu akan lapar. Celakalah kamu, yang sekarang ini tertawa, karena kamu akan berdukacita dan menangis.</a:t>
            </a:r>
            <a:endParaRPr sz="2500" i="1">
              <a:solidFill>
                <a:schemeClr val="dk1"/>
              </a:solidFill>
              <a:highlight>
                <a:srgbClr val="00FF00"/>
              </a:highlight>
            </a:endParaRPr>
          </a:p>
          <a:p>
            <a:pPr marL="0" lvl="0" indent="0" algn="l" rtl="0">
              <a:lnSpc>
                <a:spcPct val="115000"/>
              </a:lnSpc>
              <a:spcBef>
                <a:spcPts val="1200"/>
              </a:spcBef>
              <a:spcAft>
                <a:spcPts val="0"/>
              </a:spcAft>
              <a:buClr>
                <a:schemeClr val="dk1"/>
              </a:buClr>
              <a:buSzPts val="1100"/>
              <a:buFont typeface="Arial"/>
              <a:buNone/>
            </a:pPr>
            <a:r>
              <a:rPr lang="en-US" sz="2500" b="1" i="1">
                <a:solidFill>
                  <a:schemeClr val="dk1"/>
                </a:solidFill>
                <a:highlight>
                  <a:srgbClr val="FFFF00"/>
                </a:highlight>
              </a:rPr>
              <a:t>24</a:t>
            </a:r>
            <a:r>
              <a:rPr lang="en-US" sz="2500" i="1">
                <a:solidFill>
                  <a:schemeClr val="dk1"/>
                </a:solidFill>
                <a:highlight>
                  <a:srgbClr val="FFFF00"/>
                </a:highlight>
              </a:rPr>
              <a:t> Tetapi celakalah kamu, hai kamu yang kaya, karena dalam kekayaanmu kamu telah memperoleh penghiburanmu</a:t>
            </a:r>
            <a:r>
              <a:rPr lang="en-US" sz="2500" i="1">
                <a:solidFill>
                  <a:schemeClr val="dk1"/>
                </a:solidFill>
              </a:rPr>
              <a:t>."</a:t>
            </a:r>
            <a:endParaRPr sz="2500" i="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sz="2500" i="1">
                <a:solidFill>
                  <a:schemeClr val="dk1"/>
                </a:solidFill>
              </a:rPr>
              <a:t>				</a:t>
            </a:r>
            <a:endParaRPr sz="2500" i="1">
              <a:solidFill>
                <a:schemeClr val="dk1"/>
              </a:solidFill>
            </a:endParaRPr>
          </a:p>
          <a:p>
            <a:pPr marL="0" lvl="0" indent="0" algn="l" rtl="0">
              <a:lnSpc>
                <a:spcPct val="115000"/>
              </a:lnSpc>
              <a:spcBef>
                <a:spcPts val="1200"/>
              </a:spcBef>
              <a:spcAft>
                <a:spcPts val="1200"/>
              </a:spcAft>
              <a:buNone/>
            </a:pPr>
            <a:endParaRPr sz="2500" i="1">
              <a:solidFill>
                <a:schemeClr val="dk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pic>
        <p:nvPicPr>
          <p:cNvPr id="446" name="Google Shape;446;p14" descr="preencoded.png"/>
          <p:cNvPicPr preferRelativeResize="0"/>
          <p:nvPr/>
        </p:nvPicPr>
        <p:blipFill rotWithShape="1">
          <a:blip r:embed="rId3">
            <a:alphaModFix/>
          </a:blip>
          <a:srcRect/>
          <a:stretch/>
        </p:blipFill>
        <p:spPr>
          <a:xfrm>
            <a:off x="8869680" y="0"/>
            <a:ext cx="5760720" cy="8229600"/>
          </a:xfrm>
          <a:prstGeom prst="rect">
            <a:avLst/>
          </a:prstGeom>
          <a:noFill/>
          <a:ln>
            <a:noFill/>
          </a:ln>
        </p:spPr>
      </p:pic>
      <p:sp>
        <p:nvSpPr>
          <p:cNvPr id="447" name="Google Shape;447;p14"/>
          <p:cNvSpPr/>
          <p:nvPr/>
        </p:nvSpPr>
        <p:spPr>
          <a:xfrm>
            <a:off x="711637" y="719852"/>
            <a:ext cx="7720727" cy="1270873"/>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3011"/>
              </a:buClr>
              <a:buSzPts val="4000"/>
              <a:buFont typeface="Brygada 1918 SemiBold"/>
              <a:buNone/>
            </a:pPr>
            <a:r>
              <a:rPr lang="en-US" sz="4000" b="1" i="0" u="none" strike="noStrike" cap="none">
                <a:solidFill>
                  <a:srgbClr val="403011"/>
                </a:solidFill>
                <a:latin typeface="Brygada 1918 SemiBold"/>
                <a:ea typeface="Brygada 1918 SemiBold"/>
                <a:cs typeface="Brygada 1918 SemiBold"/>
                <a:sym typeface="Brygada 1918 SemiBold"/>
              </a:rPr>
              <a:t>Konsep "Celaka" dalam Pengajaran Yesus</a:t>
            </a:r>
            <a:endParaRPr sz="4000" b="0" i="0" u="none" strike="noStrike" cap="none"/>
          </a:p>
        </p:txBody>
      </p:sp>
      <p:sp>
        <p:nvSpPr>
          <p:cNvPr id="448" name="Google Shape;448;p14"/>
          <p:cNvSpPr/>
          <p:nvPr/>
        </p:nvSpPr>
        <p:spPr>
          <a:xfrm>
            <a:off x="711637" y="2295644"/>
            <a:ext cx="7720727" cy="5213985"/>
          </a:xfrm>
          <a:prstGeom prst="roundRect">
            <a:avLst>
              <a:gd name="adj" fmla="val 5850"/>
            </a:avLst>
          </a:prstGeom>
          <a:noFill/>
          <a:ln w="9525" cap="flat" cmpd="sng">
            <a:solidFill>
              <a:srgbClr val="000000">
                <a:alpha val="784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14"/>
          <p:cNvSpPr/>
          <p:nvPr/>
        </p:nvSpPr>
        <p:spPr>
          <a:xfrm>
            <a:off x="719257" y="2303264"/>
            <a:ext cx="7705487" cy="909637"/>
          </a:xfrm>
          <a:prstGeom prst="rect">
            <a:avLst/>
          </a:prstGeom>
          <a:solidFill>
            <a:srgbClr val="FFFFFF">
              <a:alpha val="392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14"/>
          <p:cNvSpPr/>
          <p:nvPr/>
        </p:nvSpPr>
        <p:spPr>
          <a:xfrm>
            <a:off x="922496" y="2432804"/>
            <a:ext cx="3442454" cy="325279"/>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403011"/>
              </a:buClr>
              <a:buSzPts val="1600"/>
              <a:buFont typeface="Brygada 1918"/>
              <a:buNone/>
            </a:pPr>
            <a:r>
              <a:rPr lang="en-US" sz="1600" b="0" i="0" u="none" strike="noStrike" cap="none">
                <a:solidFill>
                  <a:srgbClr val="403011"/>
                </a:solidFill>
                <a:latin typeface="Brygada 1918"/>
                <a:ea typeface="Brygada 1918"/>
                <a:cs typeface="Brygada 1918"/>
                <a:sym typeface="Brygada 1918"/>
              </a:rPr>
              <a:t>Perkataan Yunani</a:t>
            </a:r>
            <a:endParaRPr sz="1600" b="0" i="0" u="none" strike="noStrike" cap="none"/>
          </a:p>
        </p:txBody>
      </p:sp>
      <p:sp>
        <p:nvSpPr>
          <p:cNvPr id="451" name="Google Shape;451;p14"/>
          <p:cNvSpPr/>
          <p:nvPr/>
        </p:nvSpPr>
        <p:spPr>
          <a:xfrm>
            <a:off x="4779050" y="2432804"/>
            <a:ext cx="3442454" cy="650558"/>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403011"/>
              </a:buClr>
              <a:buSzPts val="1600"/>
              <a:buFont typeface="Brygada 1918"/>
              <a:buNone/>
            </a:pPr>
            <a:r>
              <a:rPr lang="en-US" sz="1600" b="0" i="0" u="none" strike="noStrike" cap="none">
                <a:solidFill>
                  <a:srgbClr val="403011"/>
                </a:solidFill>
                <a:latin typeface="Brygada 1918"/>
                <a:ea typeface="Brygada 1918"/>
                <a:cs typeface="Brygada 1918"/>
                <a:sym typeface="Brygada 1918"/>
              </a:rPr>
              <a:t>"Ouai" - ekspresi kesedihan dan peringatan serius</a:t>
            </a:r>
            <a:endParaRPr sz="1600" b="0" i="0" u="none" strike="noStrike" cap="none"/>
          </a:p>
        </p:txBody>
      </p:sp>
      <p:sp>
        <p:nvSpPr>
          <p:cNvPr id="452" name="Google Shape;452;p14"/>
          <p:cNvSpPr/>
          <p:nvPr/>
        </p:nvSpPr>
        <p:spPr>
          <a:xfrm>
            <a:off x="719257" y="3212902"/>
            <a:ext cx="7705487" cy="909637"/>
          </a:xfrm>
          <a:prstGeom prst="rect">
            <a:avLst/>
          </a:prstGeom>
          <a:solidFill>
            <a:srgbClr val="000000">
              <a:alpha val="392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14"/>
          <p:cNvSpPr/>
          <p:nvPr/>
        </p:nvSpPr>
        <p:spPr>
          <a:xfrm>
            <a:off x="922496" y="3342442"/>
            <a:ext cx="3442454" cy="325279"/>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403011"/>
              </a:buClr>
              <a:buSzPts val="1600"/>
              <a:buFont typeface="Brygada 1918"/>
              <a:buNone/>
            </a:pPr>
            <a:r>
              <a:rPr lang="en-US" sz="1600" b="0" i="0" u="none" strike="noStrike" cap="none">
                <a:solidFill>
                  <a:srgbClr val="403011"/>
                </a:solidFill>
                <a:latin typeface="Brygada 1918"/>
                <a:ea typeface="Brygada 1918"/>
                <a:cs typeface="Brygada 1918"/>
                <a:sym typeface="Brygada 1918"/>
              </a:rPr>
              <a:t>Maksud Sebenar</a:t>
            </a:r>
            <a:endParaRPr sz="1600" b="0" i="0" u="none" strike="noStrike" cap="none"/>
          </a:p>
        </p:txBody>
      </p:sp>
      <p:sp>
        <p:nvSpPr>
          <p:cNvPr id="454" name="Google Shape;454;p14"/>
          <p:cNvSpPr/>
          <p:nvPr/>
        </p:nvSpPr>
        <p:spPr>
          <a:xfrm>
            <a:off x="4779050" y="3342442"/>
            <a:ext cx="3442454" cy="650558"/>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403011"/>
              </a:buClr>
              <a:buSzPts val="1600"/>
              <a:buFont typeface="Brygada 1918"/>
              <a:buNone/>
            </a:pPr>
            <a:r>
              <a:rPr lang="en-US" sz="1600" b="0" i="0" u="none" strike="noStrike" cap="none">
                <a:solidFill>
                  <a:srgbClr val="403011"/>
                </a:solidFill>
                <a:latin typeface="Brygada 1918"/>
                <a:ea typeface="Brygada 1918"/>
                <a:cs typeface="Brygada 1918"/>
                <a:sym typeface="Brygada 1918"/>
              </a:rPr>
              <a:t>Bukan kutukan tetapi amaran penuh kasih dan kekhuatiran</a:t>
            </a:r>
            <a:endParaRPr sz="1600" b="0" i="0" u="none" strike="noStrike" cap="none"/>
          </a:p>
        </p:txBody>
      </p:sp>
      <p:sp>
        <p:nvSpPr>
          <p:cNvPr id="455" name="Google Shape;455;p14"/>
          <p:cNvSpPr/>
          <p:nvPr/>
        </p:nvSpPr>
        <p:spPr>
          <a:xfrm>
            <a:off x="719257" y="4122539"/>
            <a:ext cx="7705487" cy="1234916"/>
          </a:xfrm>
          <a:prstGeom prst="rect">
            <a:avLst/>
          </a:prstGeom>
          <a:solidFill>
            <a:srgbClr val="FFFFFF">
              <a:alpha val="392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14"/>
          <p:cNvSpPr/>
          <p:nvPr/>
        </p:nvSpPr>
        <p:spPr>
          <a:xfrm>
            <a:off x="922496" y="4252079"/>
            <a:ext cx="3442454" cy="325279"/>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403011"/>
              </a:buClr>
              <a:buSzPts val="1600"/>
              <a:buFont typeface="Brygada 1918"/>
              <a:buNone/>
            </a:pPr>
            <a:r>
              <a:rPr lang="en-US" sz="1600" b="0" i="0" u="none" strike="noStrike" cap="none">
                <a:solidFill>
                  <a:srgbClr val="403011"/>
                </a:solidFill>
                <a:latin typeface="Brygada 1918"/>
                <a:ea typeface="Brygada 1918"/>
                <a:cs typeface="Brygada 1918"/>
                <a:sym typeface="Brygada 1918"/>
              </a:rPr>
              <a:t>Tujuan</a:t>
            </a:r>
            <a:endParaRPr sz="1600" b="0" i="0" u="none" strike="noStrike" cap="none"/>
          </a:p>
        </p:txBody>
      </p:sp>
      <p:sp>
        <p:nvSpPr>
          <p:cNvPr id="457" name="Google Shape;457;p14"/>
          <p:cNvSpPr/>
          <p:nvPr/>
        </p:nvSpPr>
        <p:spPr>
          <a:xfrm>
            <a:off x="4779050" y="4252079"/>
            <a:ext cx="3442454" cy="975836"/>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403011"/>
              </a:buClr>
              <a:buSzPts val="1600"/>
              <a:buFont typeface="Brygada 1918"/>
              <a:buNone/>
            </a:pPr>
            <a:r>
              <a:rPr lang="en-US" sz="1600" b="0" i="0" u="none" strike="noStrike" cap="none">
                <a:solidFill>
                  <a:srgbClr val="403011"/>
                </a:solidFill>
                <a:latin typeface="Brygada 1918"/>
                <a:ea typeface="Brygada 1918"/>
                <a:cs typeface="Brygada 1918"/>
                <a:sym typeface="Brygada 1918"/>
              </a:rPr>
              <a:t>Menunjukkan bahaya rohani tersembunyi dalam keadaan yang dianggap "baik"</a:t>
            </a:r>
            <a:endParaRPr sz="1600" b="0" i="0" u="none" strike="noStrike" cap="none"/>
          </a:p>
        </p:txBody>
      </p:sp>
      <p:sp>
        <p:nvSpPr>
          <p:cNvPr id="458" name="Google Shape;458;p14"/>
          <p:cNvSpPr/>
          <p:nvPr/>
        </p:nvSpPr>
        <p:spPr>
          <a:xfrm>
            <a:off x="719257" y="5357455"/>
            <a:ext cx="7705487" cy="1234916"/>
          </a:xfrm>
          <a:prstGeom prst="rect">
            <a:avLst/>
          </a:prstGeom>
          <a:solidFill>
            <a:srgbClr val="000000">
              <a:alpha val="392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14"/>
          <p:cNvSpPr/>
          <p:nvPr/>
        </p:nvSpPr>
        <p:spPr>
          <a:xfrm>
            <a:off x="922496" y="5486995"/>
            <a:ext cx="3442454" cy="325279"/>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403011"/>
              </a:buClr>
              <a:buSzPts val="1600"/>
              <a:buFont typeface="Brygada 1918"/>
              <a:buNone/>
            </a:pPr>
            <a:r>
              <a:rPr lang="en-US" sz="1600" b="0" i="0" u="none" strike="noStrike" cap="none">
                <a:solidFill>
                  <a:srgbClr val="403011"/>
                </a:solidFill>
                <a:latin typeface="Brygada 1918"/>
                <a:ea typeface="Brygada 1918"/>
                <a:cs typeface="Brygada 1918"/>
                <a:sym typeface="Brygada 1918"/>
              </a:rPr>
              <a:t>Kesan</a:t>
            </a:r>
            <a:endParaRPr sz="1600" b="0" i="0" u="none" strike="noStrike" cap="none"/>
          </a:p>
        </p:txBody>
      </p:sp>
      <p:sp>
        <p:nvSpPr>
          <p:cNvPr id="460" name="Google Shape;460;p14"/>
          <p:cNvSpPr/>
          <p:nvPr/>
        </p:nvSpPr>
        <p:spPr>
          <a:xfrm>
            <a:off x="4779050" y="5486995"/>
            <a:ext cx="3442454" cy="975836"/>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403011"/>
              </a:buClr>
              <a:buSzPts val="1600"/>
              <a:buFont typeface="Brygada 1918"/>
              <a:buNone/>
            </a:pPr>
            <a:r>
              <a:rPr lang="en-US" sz="1600" b="0" i="0" u="none" strike="noStrike" cap="none">
                <a:solidFill>
                  <a:srgbClr val="403011"/>
                </a:solidFill>
                <a:latin typeface="Brygada 1918"/>
                <a:ea typeface="Brygada 1918"/>
                <a:cs typeface="Brygada 1918"/>
                <a:sym typeface="Brygada 1918"/>
              </a:rPr>
              <a:t>Me</a:t>
            </a:r>
            <a:r>
              <a:rPr lang="en-US" sz="1600">
                <a:solidFill>
                  <a:srgbClr val="403011"/>
                </a:solidFill>
                <a:latin typeface="Brygada 1918"/>
                <a:ea typeface="Brygada 1918"/>
                <a:cs typeface="Brygada 1918"/>
                <a:sym typeface="Brygada 1918"/>
              </a:rPr>
              <a:t>mesongkan</a:t>
            </a:r>
            <a:r>
              <a:rPr lang="en-US" sz="1600" b="0" i="0" u="none" strike="noStrike" cap="none">
                <a:solidFill>
                  <a:srgbClr val="403011"/>
                </a:solidFill>
                <a:latin typeface="Brygada 1918"/>
                <a:ea typeface="Brygada 1918"/>
                <a:cs typeface="Brygada 1918"/>
                <a:sym typeface="Brygada 1918"/>
              </a:rPr>
              <a:t> nilai-nilai duniawi untuk menunjukkan perspektif Kerajaan Allah</a:t>
            </a:r>
            <a:endParaRPr sz="1600" b="0" i="0" u="none" strike="noStrike" cap="none"/>
          </a:p>
        </p:txBody>
      </p:sp>
      <p:sp>
        <p:nvSpPr>
          <p:cNvPr id="461" name="Google Shape;461;p14"/>
          <p:cNvSpPr/>
          <p:nvPr/>
        </p:nvSpPr>
        <p:spPr>
          <a:xfrm>
            <a:off x="719257" y="6592372"/>
            <a:ext cx="7705487" cy="909637"/>
          </a:xfrm>
          <a:prstGeom prst="rect">
            <a:avLst/>
          </a:prstGeom>
          <a:solidFill>
            <a:srgbClr val="FFFFFF">
              <a:alpha val="392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14"/>
          <p:cNvSpPr/>
          <p:nvPr/>
        </p:nvSpPr>
        <p:spPr>
          <a:xfrm>
            <a:off x="922496" y="6721912"/>
            <a:ext cx="3442454" cy="325279"/>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403011"/>
              </a:buClr>
              <a:buSzPts val="1600"/>
              <a:buFont typeface="Brygada 1918"/>
              <a:buNone/>
            </a:pPr>
            <a:r>
              <a:rPr lang="en-US" sz="1600" b="0" i="0" u="none" strike="noStrike" cap="none">
                <a:solidFill>
                  <a:srgbClr val="403011"/>
                </a:solidFill>
                <a:latin typeface="Brygada 1918"/>
                <a:ea typeface="Brygada 1918"/>
                <a:cs typeface="Brygada 1918"/>
                <a:sym typeface="Brygada 1918"/>
              </a:rPr>
              <a:t>Nada</a:t>
            </a:r>
            <a:endParaRPr sz="1600" b="0" i="0" u="none" strike="noStrike" cap="none"/>
          </a:p>
        </p:txBody>
      </p:sp>
      <p:sp>
        <p:nvSpPr>
          <p:cNvPr id="463" name="Google Shape;463;p14"/>
          <p:cNvSpPr/>
          <p:nvPr/>
        </p:nvSpPr>
        <p:spPr>
          <a:xfrm>
            <a:off x="4779050" y="6721912"/>
            <a:ext cx="3442454" cy="650558"/>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403011"/>
              </a:buClr>
              <a:buSzPts val="1600"/>
              <a:buFont typeface="Brygada 1918"/>
              <a:buNone/>
            </a:pPr>
            <a:r>
              <a:rPr lang="en-US" sz="1600" b="0" i="0" u="none" strike="noStrike" cap="none">
                <a:solidFill>
                  <a:srgbClr val="403011"/>
                </a:solidFill>
                <a:latin typeface="Brygada 1918"/>
                <a:ea typeface="Brygada 1918"/>
                <a:cs typeface="Brygada 1918"/>
                <a:sym typeface="Brygada 1918"/>
              </a:rPr>
              <a:t>Kesedihan Yesus terhadap mereka yang tidak menyedari bahaya rohani</a:t>
            </a:r>
            <a:endParaRPr sz="1600" b="0" i="0" u="none" strike="noStrike" cap="non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pic>
        <p:nvPicPr>
          <p:cNvPr id="469" name="Google Shape;469;p15" descr="preencoded.png"/>
          <p:cNvPicPr preferRelativeResize="0"/>
          <p:nvPr/>
        </p:nvPicPr>
        <p:blipFill rotWithShape="1">
          <a:blip r:embed="rId3">
            <a:alphaModFix/>
          </a:blip>
          <a:srcRect/>
          <a:stretch/>
        </p:blipFill>
        <p:spPr>
          <a:xfrm>
            <a:off x="0" y="0"/>
            <a:ext cx="5760720" cy="8229600"/>
          </a:xfrm>
          <a:prstGeom prst="rect">
            <a:avLst/>
          </a:prstGeom>
          <a:noFill/>
          <a:ln>
            <a:noFill/>
          </a:ln>
        </p:spPr>
      </p:pic>
      <p:sp>
        <p:nvSpPr>
          <p:cNvPr id="470" name="Google Shape;470;p15"/>
          <p:cNvSpPr/>
          <p:nvPr/>
        </p:nvSpPr>
        <p:spPr>
          <a:xfrm>
            <a:off x="6107311" y="956905"/>
            <a:ext cx="7902178" cy="1108948"/>
          </a:xfrm>
          <a:prstGeom prst="rect">
            <a:avLst/>
          </a:prstGeom>
          <a:noFill/>
          <a:ln>
            <a:noFill/>
          </a:ln>
        </p:spPr>
        <p:txBody>
          <a:bodyPr spcFirstLastPara="1" wrap="square" lIns="0" tIns="0" rIns="0" bIns="0" anchor="t" anchorCtr="0">
            <a:noAutofit/>
          </a:bodyPr>
          <a:lstStyle/>
          <a:p>
            <a:pPr marL="0" marR="0" lvl="0" indent="0" algn="l" rtl="0">
              <a:lnSpc>
                <a:spcPct val="126086"/>
              </a:lnSpc>
              <a:spcBef>
                <a:spcPts val="0"/>
              </a:spcBef>
              <a:spcAft>
                <a:spcPts val="0"/>
              </a:spcAft>
              <a:buClr>
                <a:srgbClr val="403011"/>
              </a:buClr>
              <a:buSzPts val="3450"/>
              <a:buFont typeface="Brygada 1918 SemiBold"/>
              <a:buNone/>
            </a:pPr>
            <a:r>
              <a:rPr lang="en-US" sz="3450" b="1" i="0" u="none" strike="noStrike" cap="none">
                <a:solidFill>
                  <a:srgbClr val="403011"/>
                </a:solidFill>
                <a:latin typeface="Brygada 1918 SemiBold"/>
                <a:ea typeface="Brygada 1918 SemiBold"/>
                <a:cs typeface="Brygada 1918 SemiBold"/>
                <a:sym typeface="Brygada 1918 SemiBold"/>
              </a:rPr>
              <a:t>Peta Minda: Empat Celaka (ayat 24-26)</a:t>
            </a:r>
            <a:endParaRPr sz="3450" b="0" i="0" u="none" strike="noStrike" cap="none"/>
          </a:p>
        </p:txBody>
      </p:sp>
      <p:sp>
        <p:nvSpPr>
          <p:cNvPr id="471" name="Google Shape;471;p15"/>
          <p:cNvSpPr/>
          <p:nvPr/>
        </p:nvSpPr>
        <p:spPr>
          <a:xfrm>
            <a:off x="6107311" y="2331958"/>
            <a:ext cx="132993" cy="1057751"/>
          </a:xfrm>
          <a:prstGeom prst="roundRect">
            <a:avLst>
              <a:gd name="adj" fmla="val 200116"/>
            </a:avLst>
          </a:prstGeom>
          <a:solidFill>
            <a:srgbClr val="626C3B"/>
          </a:solidFill>
          <a:ln w="9525" cap="flat" cmpd="sng">
            <a:solidFill>
              <a:srgbClr val="7B855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15"/>
          <p:cNvSpPr/>
          <p:nvPr/>
        </p:nvSpPr>
        <p:spPr>
          <a:xfrm>
            <a:off x="6506408" y="2331958"/>
            <a:ext cx="2488406" cy="277178"/>
          </a:xfrm>
          <a:prstGeom prst="rect">
            <a:avLst/>
          </a:prstGeom>
          <a:noFill/>
          <a:ln>
            <a:noFill/>
          </a:ln>
        </p:spPr>
        <p:txBody>
          <a:bodyPr spcFirstLastPara="1" wrap="square" lIns="0" tIns="0" rIns="0" bIns="0" anchor="t" anchorCtr="0">
            <a:noAutofit/>
          </a:bodyPr>
          <a:lstStyle/>
          <a:p>
            <a:pPr marL="0" marR="0" lvl="0" indent="0" algn="l" rtl="0">
              <a:lnSpc>
                <a:spcPct val="126470"/>
              </a:lnSpc>
              <a:spcBef>
                <a:spcPts val="0"/>
              </a:spcBef>
              <a:spcAft>
                <a:spcPts val="0"/>
              </a:spcAft>
              <a:buClr>
                <a:srgbClr val="403011"/>
              </a:buClr>
              <a:buSzPts val="1700"/>
              <a:buFont typeface="Brygada 1918 SemiBold"/>
              <a:buNone/>
            </a:pPr>
            <a:r>
              <a:rPr lang="en-US" sz="1700" b="1" i="0" u="none" strike="noStrike" cap="none">
                <a:solidFill>
                  <a:srgbClr val="403011"/>
                </a:solidFill>
                <a:latin typeface="Brygada 1918 SemiBold"/>
                <a:ea typeface="Brygada 1918 SemiBold"/>
                <a:cs typeface="Brygada 1918 SemiBold"/>
                <a:sym typeface="Brygada 1918 SemiBold"/>
              </a:rPr>
              <a:t>Celaka untuk yang Kaya</a:t>
            </a:r>
            <a:endParaRPr sz="1700" b="0" i="0" u="none" strike="noStrike" cap="none"/>
          </a:p>
        </p:txBody>
      </p:sp>
      <p:sp>
        <p:nvSpPr>
          <p:cNvPr id="473" name="Google Shape;473;p15"/>
          <p:cNvSpPr/>
          <p:nvPr/>
        </p:nvSpPr>
        <p:spPr>
          <a:xfrm>
            <a:off x="6506408" y="2715578"/>
            <a:ext cx="7503081" cy="283845"/>
          </a:xfrm>
          <a:prstGeom prst="rect">
            <a:avLst/>
          </a:prstGeom>
          <a:noFill/>
          <a:ln>
            <a:noFill/>
          </a:ln>
        </p:spPr>
        <p:txBody>
          <a:bodyPr spcFirstLastPara="1" wrap="square" lIns="0" tIns="0" rIns="0" bIns="0" anchor="t" anchorCtr="0">
            <a:noAutofit/>
          </a:bodyPr>
          <a:lstStyle/>
          <a:p>
            <a:pPr marL="0" marR="0" lvl="0" indent="0" algn="l" rtl="0">
              <a:lnSpc>
                <a:spcPct val="162962"/>
              </a:lnSpc>
              <a:spcBef>
                <a:spcPts val="0"/>
              </a:spcBef>
              <a:spcAft>
                <a:spcPts val="0"/>
              </a:spcAft>
              <a:buClr>
                <a:srgbClr val="403011"/>
              </a:buClr>
              <a:buSzPts val="1350"/>
              <a:buFont typeface="Brygada 1918"/>
              <a:buNone/>
            </a:pPr>
            <a:r>
              <a:rPr lang="en-US" sz="1350" b="0" i="0" u="none" strike="noStrike" cap="none">
                <a:solidFill>
                  <a:srgbClr val="403011"/>
                </a:solidFill>
                <a:latin typeface="Brygada 1918"/>
                <a:ea typeface="Brygada 1918"/>
                <a:cs typeface="Brygada 1918"/>
                <a:sym typeface="Brygada 1918"/>
              </a:rPr>
              <a:t>Mereka yang bergantung pada kekayaan duniawi telah mendapat penghiburan mereka.</a:t>
            </a:r>
            <a:endParaRPr sz="1350" b="0" i="0" u="none" strike="noStrike" cap="none"/>
          </a:p>
        </p:txBody>
      </p:sp>
      <p:sp>
        <p:nvSpPr>
          <p:cNvPr id="474" name="Google Shape;474;p15"/>
          <p:cNvSpPr/>
          <p:nvPr/>
        </p:nvSpPr>
        <p:spPr>
          <a:xfrm>
            <a:off x="6506408" y="3105864"/>
            <a:ext cx="7503081" cy="283845"/>
          </a:xfrm>
          <a:prstGeom prst="rect">
            <a:avLst/>
          </a:prstGeom>
          <a:noFill/>
          <a:ln>
            <a:noFill/>
          </a:ln>
        </p:spPr>
        <p:txBody>
          <a:bodyPr spcFirstLastPara="1" wrap="square" lIns="0" tIns="0" rIns="0" bIns="0" anchor="t" anchorCtr="0">
            <a:noAutofit/>
          </a:bodyPr>
          <a:lstStyle/>
          <a:p>
            <a:pPr marL="0" marR="0" lvl="0" indent="0" algn="l" rtl="0">
              <a:lnSpc>
                <a:spcPct val="162962"/>
              </a:lnSpc>
              <a:spcBef>
                <a:spcPts val="0"/>
              </a:spcBef>
              <a:spcAft>
                <a:spcPts val="0"/>
              </a:spcAft>
              <a:buClr>
                <a:srgbClr val="403011"/>
              </a:buClr>
              <a:buSzPts val="1350"/>
              <a:buFont typeface="Brygada 1918"/>
              <a:buNone/>
            </a:pPr>
            <a:r>
              <a:rPr lang="en-US" sz="1350" b="0" i="0" u="none" strike="noStrike" cap="none">
                <a:solidFill>
                  <a:srgbClr val="403011"/>
                </a:solidFill>
                <a:latin typeface="Brygada 1918"/>
                <a:ea typeface="Brygada 1918"/>
                <a:cs typeface="Brygada 1918"/>
                <a:sym typeface="Brygada 1918"/>
              </a:rPr>
              <a:t>Bahaya kekayaan adalah ketika harta menggantikan Allah sebagai sumber keamanan.</a:t>
            </a:r>
            <a:endParaRPr sz="1350" b="0" i="0" u="none" strike="noStrike" cap="none"/>
          </a:p>
        </p:txBody>
      </p:sp>
      <p:sp>
        <p:nvSpPr>
          <p:cNvPr id="475" name="Google Shape;475;p15"/>
          <p:cNvSpPr/>
          <p:nvPr/>
        </p:nvSpPr>
        <p:spPr>
          <a:xfrm>
            <a:off x="6373416" y="3567113"/>
            <a:ext cx="132993" cy="1057751"/>
          </a:xfrm>
          <a:prstGeom prst="roundRect">
            <a:avLst>
              <a:gd name="adj" fmla="val 200116"/>
            </a:avLst>
          </a:prstGeom>
          <a:solidFill>
            <a:srgbClr val="83792E"/>
          </a:solidFill>
          <a:ln w="9525" cap="flat" cmpd="sng">
            <a:solidFill>
              <a:srgbClr val="9C92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15"/>
          <p:cNvSpPr/>
          <p:nvPr/>
        </p:nvSpPr>
        <p:spPr>
          <a:xfrm>
            <a:off x="6772513" y="3567113"/>
            <a:ext cx="2894052" cy="277178"/>
          </a:xfrm>
          <a:prstGeom prst="rect">
            <a:avLst/>
          </a:prstGeom>
          <a:noFill/>
          <a:ln>
            <a:noFill/>
          </a:ln>
        </p:spPr>
        <p:txBody>
          <a:bodyPr spcFirstLastPara="1" wrap="square" lIns="0" tIns="0" rIns="0" bIns="0" anchor="t" anchorCtr="0">
            <a:noAutofit/>
          </a:bodyPr>
          <a:lstStyle/>
          <a:p>
            <a:pPr marL="0" marR="0" lvl="0" indent="0" algn="l" rtl="0">
              <a:lnSpc>
                <a:spcPct val="126470"/>
              </a:lnSpc>
              <a:spcBef>
                <a:spcPts val="0"/>
              </a:spcBef>
              <a:spcAft>
                <a:spcPts val="0"/>
              </a:spcAft>
              <a:buClr>
                <a:srgbClr val="403011"/>
              </a:buClr>
              <a:buSzPts val="1700"/>
              <a:buFont typeface="Brygada 1918 SemiBold"/>
              <a:buNone/>
            </a:pPr>
            <a:r>
              <a:rPr lang="en-US" sz="1700" b="1" i="0" u="none" strike="noStrike" cap="none">
                <a:solidFill>
                  <a:srgbClr val="403011"/>
                </a:solidFill>
                <a:latin typeface="Brygada 1918 SemiBold"/>
                <a:ea typeface="Brygada 1918 SemiBold"/>
                <a:cs typeface="Brygada 1918 SemiBold"/>
                <a:sym typeface="Brygada 1918 SemiBold"/>
              </a:rPr>
              <a:t>Celaka untuk yang Kenyang</a:t>
            </a:r>
            <a:endParaRPr sz="1700" b="0" i="0" u="none" strike="noStrike" cap="none"/>
          </a:p>
        </p:txBody>
      </p:sp>
      <p:sp>
        <p:nvSpPr>
          <p:cNvPr id="477" name="Google Shape;477;p15"/>
          <p:cNvSpPr/>
          <p:nvPr/>
        </p:nvSpPr>
        <p:spPr>
          <a:xfrm>
            <a:off x="6772513" y="3950732"/>
            <a:ext cx="7236976" cy="283845"/>
          </a:xfrm>
          <a:prstGeom prst="rect">
            <a:avLst/>
          </a:prstGeom>
          <a:noFill/>
          <a:ln>
            <a:noFill/>
          </a:ln>
        </p:spPr>
        <p:txBody>
          <a:bodyPr spcFirstLastPara="1" wrap="square" lIns="0" tIns="0" rIns="0" bIns="0" anchor="t" anchorCtr="0">
            <a:noAutofit/>
          </a:bodyPr>
          <a:lstStyle/>
          <a:p>
            <a:pPr marL="0" marR="0" lvl="0" indent="0" algn="l" rtl="0">
              <a:lnSpc>
                <a:spcPct val="162962"/>
              </a:lnSpc>
              <a:spcBef>
                <a:spcPts val="0"/>
              </a:spcBef>
              <a:spcAft>
                <a:spcPts val="0"/>
              </a:spcAft>
              <a:buClr>
                <a:srgbClr val="403011"/>
              </a:buClr>
              <a:buSzPts val="1350"/>
              <a:buFont typeface="Brygada 1918"/>
              <a:buNone/>
            </a:pPr>
            <a:r>
              <a:rPr lang="en-US" sz="1350" b="0" i="0" u="none" strike="noStrike" cap="none">
                <a:solidFill>
                  <a:srgbClr val="403011"/>
                </a:solidFill>
                <a:latin typeface="Brygada 1918"/>
                <a:ea typeface="Brygada 1918"/>
                <a:cs typeface="Brygada 1918"/>
                <a:sym typeface="Brygada 1918"/>
              </a:rPr>
              <a:t>Mereka yang puas dengan kepuasan duniawi akan mengalami kelaparan rohani.</a:t>
            </a:r>
            <a:endParaRPr sz="1350" b="0" i="0" u="none" strike="noStrike" cap="none"/>
          </a:p>
        </p:txBody>
      </p:sp>
      <p:sp>
        <p:nvSpPr>
          <p:cNvPr id="478" name="Google Shape;478;p15"/>
          <p:cNvSpPr/>
          <p:nvPr/>
        </p:nvSpPr>
        <p:spPr>
          <a:xfrm>
            <a:off x="6772513" y="4341019"/>
            <a:ext cx="7236976" cy="283845"/>
          </a:xfrm>
          <a:prstGeom prst="rect">
            <a:avLst/>
          </a:prstGeom>
          <a:noFill/>
          <a:ln>
            <a:noFill/>
          </a:ln>
        </p:spPr>
        <p:txBody>
          <a:bodyPr spcFirstLastPara="1" wrap="square" lIns="0" tIns="0" rIns="0" bIns="0" anchor="t" anchorCtr="0">
            <a:noAutofit/>
          </a:bodyPr>
          <a:lstStyle/>
          <a:p>
            <a:pPr marL="0" marR="0" lvl="0" indent="0" algn="l" rtl="0">
              <a:lnSpc>
                <a:spcPct val="162962"/>
              </a:lnSpc>
              <a:spcBef>
                <a:spcPts val="0"/>
              </a:spcBef>
              <a:spcAft>
                <a:spcPts val="0"/>
              </a:spcAft>
              <a:buClr>
                <a:srgbClr val="403011"/>
              </a:buClr>
              <a:buSzPts val="1350"/>
              <a:buFont typeface="Brygada 1918"/>
              <a:buNone/>
            </a:pPr>
            <a:r>
              <a:rPr lang="en-US" sz="1350" b="0" i="0" u="none" strike="noStrike" cap="none">
                <a:solidFill>
                  <a:srgbClr val="403011"/>
                </a:solidFill>
                <a:latin typeface="Brygada 1918"/>
                <a:ea typeface="Brygada 1918"/>
                <a:cs typeface="Brygada 1918"/>
                <a:sym typeface="Brygada 1918"/>
              </a:rPr>
              <a:t>Kepuasan diri sering menghalang kita mencari kepuasan sejati dalam Tuhan.</a:t>
            </a:r>
            <a:endParaRPr sz="1350" b="0" i="0" u="none" strike="noStrike" cap="none"/>
          </a:p>
        </p:txBody>
      </p:sp>
      <p:sp>
        <p:nvSpPr>
          <p:cNvPr id="479" name="Google Shape;479;p15"/>
          <p:cNvSpPr/>
          <p:nvPr/>
        </p:nvSpPr>
        <p:spPr>
          <a:xfrm>
            <a:off x="6639520" y="4802267"/>
            <a:ext cx="132993" cy="1057751"/>
          </a:xfrm>
          <a:prstGeom prst="roundRect">
            <a:avLst>
              <a:gd name="adj" fmla="val 200116"/>
            </a:avLst>
          </a:prstGeom>
          <a:solidFill>
            <a:srgbClr val="E8AF3B"/>
          </a:solidFill>
          <a:ln w="9525" cap="flat" cmpd="sng">
            <a:solidFill>
              <a:srgbClr val="CE952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15"/>
          <p:cNvSpPr/>
          <p:nvPr/>
        </p:nvSpPr>
        <p:spPr>
          <a:xfrm>
            <a:off x="7038618" y="4802267"/>
            <a:ext cx="2821781" cy="277178"/>
          </a:xfrm>
          <a:prstGeom prst="rect">
            <a:avLst/>
          </a:prstGeom>
          <a:noFill/>
          <a:ln>
            <a:noFill/>
          </a:ln>
        </p:spPr>
        <p:txBody>
          <a:bodyPr spcFirstLastPara="1" wrap="square" lIns="0" tIns="0" rIns="0" bIns="0" anchor="t" anchorCtr="0">
            <a:noAutofit/>
          </a:bodyPr>
          <a:lstStyle/>
          <a:p>
            <a:pPr marL="0" marR="0" lvl="0" indent="0" algn="l" rtl="0">
              <a:lnSpc>
                <a:spcPct val="126470"/>
              </a:lnSpc>
              <a:spcBef>
                <a:spcPts val="0"/>
              </a:spcBef>
              <a:spcAft>
                <a:spcPts val="0"/>
              </a:spcAft>
              <a:buClr>
                <a:srgbClr val="403011"/>
              </a:buClr>
              <a:buSzPts val="1700"/>
              <a:buFont typeface="Brygada 1918 SemiBold"/>
              <a:buNone/>
            </a:pPr>
            <a:r>
              <a:rPr lang="en-US" sz="1700" b="1" i="0" u="none" strike="noStrike" cap="none">
                <a:solidFill>
                  <a:srgbClr val="403011"/>
                </a:solidFill>
                <a:latin typeface="Brygada 1918 SemiBold"/>
                <a:ea typeface="Brygada 1918 SemiBold"/>
                <a:cs typeface="Brygada 1918 SemiBold"/>
                <a:sym typeface="Brygada 1918 SemiBold"/>
              </a:rPr>
              <a:t>Celaka untuk yang Tertawa</a:t>
            </a:r>
            <a:endParaRPr sz="1700" b="0" i="0" u="none" strike="noStrike" cap="none"/>
          </a:p>
        </p:txBody>
      </p:sp>
      <p:sp>
        <p:nvSpPr>
          <p:cNvPr id="481" name="Google Shape;481;p15"/>
          <p:cNvSpPr/>
          <p:nvPr/>
        </p:nvSpPr>
        <p:spPr>
          <a:xfrm>
            <a:off x="7038618" y="5185886"/>
            <a:ext cx="6970871" cy="283845"/>
          </a:xfrm>
          <a:prstGeom prst="rect">
            <a:avLst/>
          </a:prstGeom>
          <a:noFill/>
          <a:ln>
            <a:noFill/>
          </a:ln>
        </p:spPr>
        <p:txBody>
          <a:bodyPr spcFirstLastPara="1" wrap="square" lIns="0" tIns="0" rIns="0" bIns="0" anchor="t" anchorCtr="0">
            <a:noAutofit/>
          </a:bodyPr>
          <a:lstStyle/>
          <a:p>
            <a:pPr marL="0" marR="0" lvl="0" indent="0" algn="l" rtl="0">
              <a:lnSpc>
                <a:spcPct val="162962"/>
              </a:lnSpc>
              <a:spcBef>
                <a:spcPts val="0"/>
              </a:spcBef>
              <a:spcAft>
                <a:spcPts val="0"/>
              </a:spcAft>
              <a:buClr>
                <a:srgbClr val="403011"/>
              </a:buClr>
              <a:buSzPts val="1350"/>
              <a:buFont typeface="Brygada 1918"/>
              <a:buNone/>
            </a:pPr>
            <a:r>
              <a:rPr lang="en-US" sz="1350" b="0" i="0" u="none" strike="noStrike" cap="none">
                <a:solidFill>
                  <a:srgbClr val="403011"/>
                </a:solidFill>
                <a:latin typeface="Brygada 1918"/>
                <a:ea typeface="Brygada 1918"/>
                <a:cs typeface="Brygada 1918"/>
                <a:sym typeface="Brygada 1918"/>
              </a:rPr>
              <a:t>Hiburan dan kegembiraan </a:t>
            </a:r>
            <a:r>
              <a:rPr lang="en-US" sz="1350">
                <a:solidFill>
                  <a:srgbClr val="403011"/>
                </a:solidFill>
                <a:latin typeface="Brygada 1918"/>
                <a:ea typeface="Brygada 1918"/>
                <a:cs typeface="Brygada 1918"/>
                <a:sym typeface="Brygada 1918"/>
              </a:rPr>
              <a:t>yang bersifat sementara </a:t>
            </a:r>
            <a:r>
              <a:rPr lang="en-US" sz="1350" b="0" i="0" u="none" strike="noStrike" cap="none">
                <a:solidFill>
                  <a:srgbClr val="403011"/>
                </a:solidFill>
                <a:latin typeface="Brygada 1918"/>
                <a:ea typeface="Brygada 1918"/>
                <a:cs typeface="Brygada 1918"/>
                <a:sym typeface="Brygada 1918"/>
              </a:rPr>
              <a:t>akan bertukar menjadi kesedihan.</a:t>
            </a:r>
            <a:endParaRPr sz="1350" b="0" i="0" u="none" strike="noStrike" cap="none"/>
          </a:p>
        </p:txBody>
      </p:sp>
      <p:sp>
        <p:nvSpPr>
          <p:cNvPr id="482" name="Google Shape;482;p15"/>
          <p:cNvSpPr/>
          <p:nvPr/>
        </p:nvSpPr>
        <p:spPr>
          <a:xfrm>
            <a:off x="7038618" y="5576173"/>
            <a:ext cx="6970871" cy="283845"/>
          </a:xfrm>
          <a:prstGeom prst="rect">
            <a:avLst/>
          </a:prstGeom>
          <a:noFill/>
          <a:ln>
            <a:noFill/>
          </a:ln>
        </p:spPr>
        <p:txBody>
          <a:bodyPr spcFirstLastPara="1" wrap="square" lIns="0" tIns="0" rIns="0" bIns="0" anchor="t" anchorCtr="0">
            <a:noAutofit/>
          </a:bodyPr>
          <a:lstStyle/>
          <a:p>
            <a:pPr marL="0" marR="0" lvl="0" indent="0" algn="l" rtl="0">
              <a:lnSpc>
                <a:spcPct val="162962"/>
              </a:lnSpc>
              <a:spcBef>
                <a:spcPts val="0"/>
              </a:spcBef>
              <a:spcAft>
                <a:spcPts val="0"/>
              </a:spcAft>
              <a:buClr>
                <a:srgbClr val="403011"/>
              </a:buClr>
              <a:buSzPts val="1350"/>
              <a:buFont typeface="Brygada 1918"/>
              <a:buNone/>
            </a:pPr>
            <a:r>
              <a:rPr lang="en-US" sz="1350" b="0" i="0" u="none" strike="noStrike" cap="none">
                <a:solidFill>
                  <a:srgbClr val="403011"/>
                </a:solidFill>
                <a:latin typeface="Brygada 1918"/>
                <a:ea typeface="Brygada 1918"/>
                <a:cs typeface="Brygada 1918"/>
                <a:sym typeface="Brygada 1918"/>
              </a:rPr>
              <a:t>Mengejar kesenangan tanpa makna rohani membawa</a:t>
            </a:r>
            <a:r>
              <a:rPr lang="en-US" sz="1350">
                <a:solidFill>
                  <a:srgbClr val="403011"/>
                </a:solidFill>
                <a:latin typeface="Brygada 1918"/>
                <a:ea typeface="Brygada 1918"/>
                <a:cs typeface="Brygada 1918"/>
                <a:sym typeface="Brygada 1918"/>
              </a:rPr>
              <a:t> kepada rasa tidak puas</a:t>
            </a:r>
            <a:r>
              <a:rPr lang="en-US" sz="1350" b="0" i="0" u="none" strike="noStrike" cap="none">
                <a:solidFill>
                  <a:srgbClr val="403011"/>
                </a:solidFill>
                <a:latin typeface="Brygada 1918"/>
                <a:ea typeface="Brygada 1918"/>
                <a:cs typeface="Brygada 1918"/>
                <a:sym typeface="Brygada 1918"/>
              </a:rPr>
              <a:t>.</a:t>
            </a:r>
            <a:endParaRPr sz="1350" b="0" i="0" u="none" strike="noStrike" cap="none"/>
          </a:p>
        </p:txBody>
      </p:sp>
      <p:sp>
        <p:nvSpPr>
          <p:cNvPr id="483" name="Google Shape;483;p15"/>
          <p:cNvSpPr/>
          <p:nvPr/>
        </p:nvSpPr>
        <p:spPr>
          <a:xfrm>
            <a:off x="6905625" y="6037421"/>
            <a:ext cx="132993" cy="1057751"/>
          </a:xfrm>
          <a:prstGeom prst="roundRect">
            <a:avLst>
              <a:gd name="adj" fmla="val 200116"/>
            </a:avLst>
          </a:prstGeom>
          <a:solidFill>
            <a:srgbClr val="CC914D"/>
          </a:solidFill>
          <a:ln w="9525" cap="flat" cmpd="sng">
            <a:solidFill>
              <a:srgbClr val="B2773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15"/>
          <p:cNvSpPr/>
          <p:nvPr/>
        </p:nvSpPr>
        <p:spPr>
          <a:xfrm>
            <a:off x="7304723" y="6037421"/>
            <a:ext cx="3400187" cy="277178"/>
          </a:xfrm>
          <a:prstGeom prst="rect">
            <a:avLst/>
          </a:prstGeom>
          <a:noFill/>
          <a:ln>
            <a:noFill/>
          </a:ln>
        </p:spPr>
        <p:txBody>
          <a:bodyPr spcFirstLastPara="1" wrap="square" lIns="0" tIns="0" rIns="0" bIns="0" anchor="t" anchorCtr="0">
            <a:noAutofit/>
          </a:bodyPr>
          <a:lstStyle/>
          <a:p>
            <a:pPr marL="0" marR="0" lvl="0" indent="0" algn="l" rtl="0">
              <a:lnSpc>
                <a:spcPct val="126470"/>
              </a:lnSpc>
              <a:spcBef>
                <a:spcPts val="0"/>
              </a:spcBef>
              <a:spcAft>
                <a:spcPts val="0"/>
              </a:spcAft>
              <a:buClr>
                <a:srgbClr val="403011"/>
              </a:buClr>
              <a:buSzPts val="1700"/>
              <a:buFont typeface="Brygada 1918 SemiBold"/>
              <a:buNone/>
            </a:pPr>
            <a:r>
              <a:rPr lang="en-US" sz="1700" b="1" i="0" u="none" strike="noStrike" cap="none">
                <a:solidFill>
                  <a:srgbClr val="403011"/>
                </a:solidFill>
                <a:latin typeface="Brygada 1918 SemiBold"/>
                <a:ea typeface="Brygada 1918 SemiBold"/>
                <a:cs typeface="Brygada 1918 SemiBold"/>
                <a:sym typeface="Brygada 1918 SemiBold"/>
              </a:rPr>
              <a:t>Celaka untuk yang Dipuji Semua</a:t>
            </a:r>
            <a:endParaRPr sz="1700" b="0" i="0" u="none" strike="noStrike" cap="none"/>
          </a:p>
        </p:txBody>
      </p:sp>
      <p:sp>
        <p:nvSpPr>
          <p:cNvPr id="485" name="Google Shape;485;p15"/>
          <p:cNvSpPr/>
          <p:nvPr/>
        </p:nvSpPr>
        <p:spPr>
          <a:xfrm>
            <a:off x="7304723" y="6421041"/>
            <a:ext cx="6704767" cy="283845"/>
          </a:xfrm>
          <a:prstGeom prst="rect">
            <a:avLst/>
          </a:prstGeom>
          <a:noFill/>
          <a:ln>
            <a:noFill/>
          </a:ln>
        </p:spPr>
        <p:txBody>
          <a:bodyPr spcFirstLastPara="1" wrap="square" lIns="0" tIns="0" rIns="0" bIns="0" anchor="t" anchorCtr="0">
            <a:noAutofit/>
          </a:bodyPr>
          <a:lstStyle/>
          <a:p>
            <a:pPr marL="0" marR="0" lvl="0" indent="0" algn="l" rtl="0">
              <a:lnSpc>
                <a:spcPct val="162962"/>
              </a:lnSpc>
              <a:spcBef>
                <a:spcPts val="0"/>
              </a:spcBef>
              <a:spcAft>
                <a:spcPts val="0"/>
              </a:spcAft>
              <a:buClr>
                <a:srgbClr val="403011"/>
              </a:buClr>
              <a:buSzPts val="1350"/>
              <a:buFont typeface="Brygada 1918"/>
              <a:buNone/>
            </a:pPr>
            <a:r>
              <a:rPr lang="en-US" sz="1350" b="0" i="0" u="none" strike="noStrike" cap="none">
                <a:solidFill>
                  <a:srgbClr val="403011"/>
                </a:solidFill>
                <a:latin typeface="Brygada 1918"/>
                <a:ea typeface="Brygada 1918"/>
                <a:cs typeface="Brygada 1918"/>
                <a:sym typeface="Brygada 1918"/>
              </a:rPr>
              <a:t>Seperti nabi-nabi palsu, populariti bukanlah tanda kebenaran.</a:t>
            </a:r>
            <a:endParaRPr sz="1350" b="0" i="0" u="none" strike="noStrike" cap="none"/>
          </a:p>
        </p:txBody>
      </p:sp>
      <p:sp>
        <p:nvSpPr>
          <p:cNvPr id="486" name="Google Shape;486;p15"/>
          <p:cNvSpPr/>
          <p:nvPr/>
        </p:nvSpPr>
        <p:spPr>
          <a:xfrm>
            <a:off x="7304723" y="6811328"/>
            <a:ext cx="6704767" cy="283845"/>
          </a:xfrm>
          <a:prstGeom prst="rect">
            <a:avLst/>
          </a:prstGeom>
          <a:noFill/>
          <a:ln>
            <a:noFill/>
          </a:ln>
        </p:spPr>
        <p:txBody>
          <a:bodyPr spcFirstLastPara="1" wrap="square" lIns="0" tIns="0" rIns="0" bIns="0" anchor="t" anchorCtr="0">
            <a:noAutofit/>
          </a:bodyPr>
          <a:lstStyle/>
          <a:p>
            <a:pPr marL="0" marR="0" lvl="0" indent="0" algn="l" rtl="0">
              <a:lnSpc>
                <a:spcPct val="162962"/>
              </a:lnSpc>
              <a:spcBef>
                <a:spcPts val="0"/>
              </a:spcBef>
              <a:spcAft>
                <a:spcPts val="0"/>
              </a:spcAft>
              <a:buClr>
                <a:srgbClr val="403011"/>
              </a:buClr>
              <a:buSzPts val="1350"/>
              <a:buFont typeface="Brygada 1918"/>
              <a:buNone/>
            </a:pPr>
            <a:r>
              <a:rPr lang="en-US" sz="1350" b="0" i="0" u="none" strike="noStrike" cap="none">
                <a:solidFill>
                  <a:srgbClr val="403011"/>
                </a:solidFill>
                <a:latin typeface="Brygada 1918"/>
                <a:ea typeface="Brygada 1918"/>
                <a:cs typeface="Brygada 1918"/>
                <a:sym typeface="Brygada 1918"/>
              </a:rPr>
              <a:t>Mencari pujian manusia sering mengkompromikan kesetiaan kepada Allah.</a:t>
            </a:r>
            <a:endParaRPr sz="1350" b="0" i="0" u="none" strike="noStrike" cap="non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p17"/>
          <p:cNvSpPr/>
          <p:nvPr/>
        </p:nvSpPr>
        <p:spPr>
          <a:xfrm>
            <a:off x="472327" y="371125"/>
            <a:ext cx="11637300" cy="421800"/>
          </a:xfrm>
          <a:prstGeom prst="rect">
            <a:avLst/>
          </a:prstGeom>
          <a:noFill/>
          <a:ln>
            <a:noFill/>
          </a:ln>
        </p:spPr>
        <p:txBody>
          <a:bodyPr spcFirstLastPara="1" wrap="square" lIns="0" tIns="0" rIns="0" bIns="0" anchor="t" anchorCtr="0">
            <a:noAutofit/>
          </a:bodyPr>
          <a:lstStyle/>
          <a:p>
            <a:pPr marL="0" marR="0" lvl="0" indent="0" algn="l" rtl="0">
              <a:lnSpc>
                <a:spcPct val="124528"/>
              </a:lnSpc>
              <a:spcBef>
                <a:spcPts val="0"/>
              </a:spcBef>
              <a:spcAft>
                <a:spcPts val="0"/>
              </a:spcAft>
              <a:buClr>
                <a:srgbClr val="403011"/>
              </a:buClr>
              <a:buSzPts val="2650"/>
              <a:buFont typeface="Brygada 1918 SemiBold"/>
              <a:buNone/>
            </a:pPr>
            <a:r>
              <a:rPr lang="en-US" sz="2650" b="1" i="0" u="none" strike="noStrike" cap="none">
                <a:solidFill>
                  <a:srgbClr val="403011"/>
                </a:solidFill>
                <a:latin typeface="Brygada 1918 SemiBold"/>
                <a:ea typeface="Brygada 1918 SemiBold"/>
                <a:cs typeface="Brygada 1918 SemiBold"/>
                <a:sym typeface="Brygada 1918 SemiBold"/>
              </a:rPr>
              <a:t>Ayat 25a: "Celakalah kamu yang sekarang kenyang"</a:t>
            </a:r>
            <a:endParaRPr sz="2650" b="0" i="0" u="none" strike="noStrike" cap="none"/>
          </a:p>
        </p:txBody>
      </p:sp>
      <p:pic>
        <p:nvPicPr>
          <p:cNvPr id="493" name="Google Shape;493;p17" descr="preencoded.png"/>
          <p:cNvPicPr preferRelativeResize="0"/>
          <p:nvPr/>
        </p:nvPicPr>
        <p:blipFill rotWithShape="1">
          <a:blip r:embed="rId3">
            <a:alphaModFix/>
          </a:blip>
          <a:srcRect/>
          <a:stretch/>
        </p:blipFill>
        <p:spPr>
          <a:xfrm>
            <a:off x="472321" y="1062752"/>
            <a:ext cx="3373993" cy="2085261"/>
          </a:xfrm>
          <a:prstGeom prst="rect">
            <a:avLst/>
          </a:prstGeom>
          <a:noFill/>
          <a:ln>
            <a:noFill/>
          </a:ln>
        </p:spPr>
      </p:pic>
      <p:sp>
        <p:nvSpPr>
          <p:cNvPr id="494" name="Google Shape;494;p17"/>
          <p:cNvSpPr/>
          <p:nvPr/>
        </p:nvSpPr>
        <p:spPr>
          <a:xfrm>
            <a:off x="4014907" y="1062752"/>
            <a:ext cx="1686997" cy="210860"/>
          </a:xfrm>
          <a:prstGeom prst="rect">
            <a:avLst/>
          </a:prstGeom>
          <a:noFill/>
          <a:ln>
            <a:noFill/>
          </a:ln>
        </p:spPr>
        <p:txBody>
          <a:bodyPr spcFirstLastPara="1" wrap="square" lIns="0" tIns="0" rIns="0" bIns="0" anchor="t" anchorCtr="0">
            <a:noAutofit/>
          </a:bodyPr>
          <a:lstStyle/>
          <a:p>
            <a:pPr marL="0" marR="0" lvl="0" indent="0" algn="l" rtl="0">
              <a:lnSpc>
                <a:spcPct val="126923"/>
              </a:lnSpc>
              <a:spcBef>
                <a:spcPts val="0"/>
              </a:spcBef>
              <a:spcAft>
                <a:spcPts val="0"/>
              </a:spcAft>
              <a:buClr>
                <a:srgbClr val="403011"/>
              </a:buClr>
              <a:buSzPts val="1300"/>
              <a:buFont typeface="Brygada 1918 SemiBold"/>
              <a:buNone/>
            </a:pPr>
            <a:r>
              <a:rPr lang="en-US" sz="1300" b="1" i="0" u="none" strike="noStrike" cap="none">
                <a:solidFill>
                  <a:srgbClr val="403011"/>
                </a:solidFill>
                <a:latin typeface="Brygada 1918 SemiBold"/>
                <a:ea typeface="Brygada 1918 SemiBold"/>
                <a:cs typeface="Brygada 1918 SemiBold"/>
                <a:sym typeface="Brygada 1918 SemiBold"/>
              </a:rPr>
              <a:t>Materialisme</a:t>
            </a:r>
            <a:endParaRPr sz="1300" b="0" i="0" u="none" strike="noStrike" cap="none"/>
          </a:p>
        </p:txBody>
      </p:sp>
      <p:sp>
        <p:nvSpPr>
          <p:cNvPr id="495" name="Google Shape;495;p17"/>
          <p:cNvSpPr/>
          <p:nvPr/>
        </p:nvSpPr>
        <p:spPr>
          <a:xfrm>
            <a:off x="4014907" y="1354574"/>
            <a:ext cx="10143173" cy="215979"/>
          </a:xfrm>
          <a:prstGeom prst="rect">
            <a:avLst/>
          </a:prstGeom>
          <a:noFill/>
          <a:ln>
            <a:noFill/>
          </a:ln>
        </p:spPr>
        <p:txBody>
          <a:bodyPr spcFirstLastPara="1" wrap="square" lIns="0" tIns="0" rIns="0" bIns="0" anchor="t" anchorCtr="0">
            <a:noAutofit/>
          </a:bodyPr>
          <a:lstStyle/>
          <a:p>
            <a:pPr marL="0" marR="0" lvl="0" indent="0" algn="l" rtl="0">
              <a:lnSpc>
                <a:spcPct val="161904"/>
              </a:lnSpc>
              <a:spcBef>
                <a:spcPts val="0"/>
              </a:spcBef>
              <a:spcAft>
                <a:spcPts val="0"/>
              </a:spcAft>
              <a:buClr>
                <a:srgbClr val="403011"/>
              </a:buClr>
              <a:buSzPts val="1050"/>
              <a:buFont typeface="Brygada 1918"/>
              <a:buNone/>
            </a:pPr>
            <a:r>
              <a:rPr lang="en-US" sz="2550" b="0" i="0" u="none" strike="noStrike" cap="none">
                <a:solidFill>
                  <a:srgbClr val="403011"/>
                </a:solidFill>
                <a:latin typeface="Brygada 1918"/>
                <a:ea typeface="Brygada 1918"/>
                <a:cs typeface="Brygada 1918"/>
                <a:sym typeface="Brygada 1918"/>
              </a:rPr>
              <a:t>Masyarakat moden sering mengejar kepuasan material melalui pembelian dan pengumpulan barang.</a:t>
            </a:r>
            <a:endParaRPr sz="2550" b="0" i="0" u="none" strike="noStrike" cap="none"/>
          </a:p>
        </p:txBody>
      </p:sp>
      <p:pic>
        <p:nvPicPr>
          <p:cNvPr id="496" name="Google Shape;496;p17" descr="preencoded.png"/>
          <p:cNvPicPr preferRelativeResize="0"/>
          <p:nvPr/>
        </p:nvPicPr>
        <p:blipFill rotWithShape="1">
          <a:blip r:embed="rId4">
            <a:alphaModFix/>
          </a:blip>
          <a:srcRect/>
          <a:stretch/>
        </p:blipFill>
        <p:spPr>
          <a:xfrm>
            <a:off x="472321" y="3417927"/>
            <a:ext cx="3373993" cy="2085261"/>
          </a:xfrm>
          <a:prstGeom prst="rect">
            <a:avLst/>
          </a:prstGeom>
          <a:noFill/>
          <a:ln>
            <a:noFill/>
          </a:ln>
        </p:spPr>
      </p:pic>
      <p:sp>
        <p:nvSpPr>
          <p:cNvPr id="497" name="Google Shape;497;p17"/>
          <p:cNvSpPr/>
          <p:nvPr/>
        </p:nvSpPr>
        <p:spPr>
          <a:xfrm>
            <a:off x="4014907" y="3417927"/>
            <a:ext cx="1686997" cy="210860"/>
          </a:xfrm>
          <a:prstGeom prst="rect">
            <a:avLst/>
          </a:prstGeom>
          <a:noFill/>
          <a:ln>
            <a:noFill/>
          </a:ln>
        </p:spPr>
        <p:txBody>
          <a:bodyPr spcFirstLastPara="1" wrap="square" lIns="0" tIns="0" rIns="0" bIns="0" anchor="t" anchorCtr="0">
            <a:noAutofit/>
          </a:bodyPr>
          <a:lstStyle/>
          <a:p>
            <a:pPr marL="0" marR="0" lvl="0" indent="0" algn="l" rtl="0">
              <a:lnSpc>
                <a:spcPct val="126923"/>
              </a:lnSpc>
              <a:spcBef>
                <a:spcPts val="0"/>
              </a:spcBef>
              <a:spcAft>
                <a:spcPts val="0"/>
              </a:spcAft>
              <a:buClr>
                <a:srgbClr val="403011"/>
              </a:buClr>
              <a:buSzPts val="1300"/>
              <a:buFont typeface="Brygada 1918 SemiBold"/>
              <a:buNone/>
            </a:pPr>
            <a:r>
              <a:rPr lang="en-US" sz="1300" b="1" i="0" u="none" strike="noStrike" cap="none">
                <a:solidFill>
                  <a:srgbClr val="403011"/>
                </a:solidFill>
                <a:latin typeface="Brygada 1918 SemiBold"/>
                <a:ea typeface="Brygada 1918 SemiBold"/>
                <a:cs typeface="Brygada 1918 SemiBold"/>
                <a:sym typeface="Brygada 1918 SemiBold"/>
              </a:rPr>
              <a:t>Ketidakpedulian</a:t>
            </a:r>
            <a:endParaRPr sz="1300" b="0" i="0" u="none" strike="noStrike" cap="none"/>
          </a:p>
        </p:txBody>
      </p:sp>
      <p:sp>
        <p:nvSpPr>
          <p:cNvPr id="498" name="Google Shape;498;p17"/>
          <p:cNvSpPr/>
          <p:nvPr/>
        </p:nvSpPr>
        <p:spPr>
          <a:xfrm>
            <a:off x="4014907" y="3709749"/>
            <a:ext cx="10143173" cy="215979"/>
          </a:xfrm>
          <a:prstGeom prst="rect">
            <a:avLst/>
          </a:prstGeom>
          <a:noFill/>
          <a:ln>
            <a:noFill/>
          </a:ln>
        </p:spPr>
        <p:txBody>
          <a:bodyPr spcFirstLastPara="1" wrap="square" lIns="0" tIns="0" rIns="0" bIns="0" anchor="t" anchorCtr="0">
            <a:noAutofit/>
          </a:bodyPr>
          <a:lstStyle/>
          <a:p>
            <a:pPr marL="0" marR="0" lvl="0" indent="0" algn="l" rtl="0">
              <a:lnSpc>
                <a:spcPct val="161904"/>
              </a:lnSpc>
              <a:spcBef>
                <a:spcPts val="0"/>
              </a:spcBef>
              <a:spcAft>
                <a:spcPts val="0"/>
              </a:spcAft>
              <a:buClr>
                <a:srgbClr val="403011"/>
              </a:buClr>
              <a:buSzPts val="1050"/>
              <a:buFont typeface="Brygada 1918"/>
              <a:buNone/>
            </a:pPr>
            <a:r>
              <a:rPr lang="en-US" sz="2050" b="0" i="0" u="none" strike="noStrike" cap="none">
                <a:solidFill>
                  <a:srgbClr val="403011"/>
                </a:solidFill>
                <a:latin typeface="Brygada 1918"/>
                <a:ea typeface="Brygada 1918"/>
                <a:cs typeface="Brygada 1918"/>
                <a:sym typeface="Brygada 1918"/>
              </a:rPr>
              <a:t>Kepuasan diri boleh menyebabkan kita mengabaikan keperluan orang lain di sekeliling kita.</a:t>
            </a:r>
            <a:endParaRPr sz="2050" b="0" i="0" u="none" strike="noStrike" cap="none"/>
          </a:p>
        </p:txBody>
      </p:sp>
      <p:pic>
        <p:nvPicPr>
          <p:cNvPr id="499" name="Google Shape;499;p17" descr="preencoded.png"/>
          <p:cNvPicPr preferRelativeResize="0"/>
          <p:nvPr/>
        </p:nvPicPr>
        <p:blipFill rotWithShape="1">
          <a:blip r:embed="rId5">
            <a:alphaModFix/>
          </a:blip>
          <a:srcRect/>
          <a:stretch/>
        </p:blipFill>
        <p:spPr>
          <a:xfrm>
            <a:off x="472321" y="5773103"/>
            <a:ext cx="3373993" cy="2085261"/>
          </a:xfrm>
          <a:prstGeom prst="rect">
            <a:avLst/>
          </a:prstGeom>
          <a:noFill/>
          <a:ln>
            <a:noFill/>
          </a:ln>
        </p:spPr>
      </p:pic>
      <p:sp>
        <p:nvSpPr>
          <p:cNvPr id="500" name="Google Shape;500;p17"/>
          <p:cNvSpPr/>
          <p:nvPr/>
        </p:nvSpPr>
        <p:spPr>
          <a:xfrm>
            <a:off x="4014907" y="5773103"/>
            <a:ext cx="1686997" cy="210860"/>
          </a:xfrm>
          <a:prstGeom prst="rect">
            <a:avLst/>
          </a:prstGeom>
          <a:noFill/>
          <a:ln>
            <a:noFill/>
          </a:ln>
        </p:spPr>
        <p:txBody>
          <a:bodyPr spcFirstLastPara="1" wrap="square" lIns="0" tIns="0" rIns="0" bIns="0" anchor="t" anchorCtr="0">
            <a:noAutofit/>
          </a:bodyPr>
          <a:lstStyle/>
          <a:p>
            <a:pPr marL="0" marR="0" lvl="0" indent="0" algn="l" rtl="0">
              <a:lnSpc>
                <a:spcPct val="126923"/>
              </a:lnSpc>
              <a:spcBef>
                <a:spcPts val="0"/>
              </a:spcBef>
              <a:spcAft>
                <a:spcPts val="0"/>
              </a:spcAft>
              <a:buClr>
                <a:srgbClr val="403011"/>
              </a:buClr>
              <a:buSzPts val="1300"/>
              <a:buFont typeface="Brygada 1918 SemiBold"/>
              <a:buNone/>
            </a:pPr>
            <a:r>
              <a:rPr lang="en-US" sz="1300" b="1" i="0" u="none" strike="noStrike" cap="none">
                <a:solidFill>
                  <a:srgbClr val="403011"/>
                </a:solidFill>
                <a:latin typeface="Brygada 1918 SemiBold"/>
                <a:ea typeface="Brygada 1918 SemiBold"/>
                <a:cs typeface="Brygada 1918 SemiBold"/>
                <a:sym typeface="Brygada 1918 SemiBold"/>
              </a:rPr>
              <a:t>Kelaparan Spiritual</a:t>
            </a:r>
            <a:endParaRPr sz="1300" b="0" i="0" u="none" strike="noStrike" cap="none"/>
          </a:p>
        </p:txBody>
      </p:sp>
      <p:sp>
        <p:nvSpPr>
          <p:cNvPr id="501" name="Google Shape;501;p17"/>
          <p:cNvSpPr/>
          <p:nvPr/>
        </p:nvSpPr>
        <p:spPr>
          <a:xfrm>
            <a:off x="4014907" y="6064925"/>
            <a:ext cx="10143173" cy="215979"/>
          </a:xfrm>
          <a:prstGeom prst="rect">
            <a:avLst/>
          </a:prstGeom>
          <a:noFill/>
          <a:ln>
            <a:noFill/>
          </a:ln>
        </p:spPr>
        <p:txBody>
          <a:bodyPr spcFirstLastPara="1" wrap="square" lIns="0" tIns="0" rIns="0" bIns="0" anchor="t" anchorCtr="0">
            <a:noAutofit/>
          </a:bodyPr>
          <a:lstStyle/>
          <a:p>
            <a:pPr marL="0" marR="0" lvl="0" indent="0" algn="l" rtl="0">
              <a:lnSpc>
                <a:spcPct val="161904"/>
              </a:lnSpc>
              <a:spcBef>
                <a:spcPts val="0"/>
              </a:spcBef>
              <a:spcAft>
                <a:spcPts val="0"/>
              </a:spcAft>
              <a:buClr>
                <a:srgbClr val="403011"/>
              </a:buClr>
              <a:buSzPts val="1050"/>
              <a:buFont typeface="Brygada 1918"/>
              <a:buNone/>
            </a:pPr>
            <a:r>
              <a:rPr lang="en-US" sz="1050" b="0" i="0" u="none" strike="noStrike" cap="none">
                <a:solidFill>
                  <a:srgbClr val="403011"/>
                </a:solidFill>
                <a:latin typeface="Brygada 1918"/>
                <a:ea typeface="Brygada 1918"/>
                <a:cs typeface="Brygada 1918"/>
                <a:sym typeface="Brygada 1918"/>
              </a:rPr>
              <a:t>Orang yang kenyang secara fizikal mungkin mengalami kelaparan rohani yang tidak disedari.</a:t>
            </a:r>
            <a:endParaRPr sz="1050" b="0" i="0" u="none" strike="noStrike" cap="non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pic>
        <p:nvPicPr>
          <p:cNvPr id="507" name="Google Shape;507;p18" descr="preencoded.png"/>
          <p:cNvPicPr preferRelativeResize="0"/>
          <p:nvPr/>
        </p:nvPicPr>
        <p:blipFill rotWithShape="1">
          <a:blip r:embed="rId3">
            <a:alphaModFix/>
          </a:blip>
          <a:srcRect/>
          <a:stretch/>
        </p:blipFill>
        <p:spPr>
          <a:xfrm>
            <a:off x="8869680" y="0"/>
            <a:ext cx="5760720" cy="8229600"/>
          </a:xfrm>
          <a:prstGeom prst="rect">
            <a:avLst/>
          </a:prstGeom>
          <a:noFill/>
          <a:ln>
            <a:noFill/>
          </a:ln>
        </p:spPr>
      </p:pic>
      <p:sp>
        <p:nvSpPr>
          <p:cNvPr id="508" name="Google Shape;508;p18"/>
          <p:cNvSpPr/>
          <p:nvPr/>
        </p:nvSpPr>
        <p:spPr>
          <a:xfrm>
            <a:off x="684371" y="696039"/>
            <a:ext cx="7775258" cy="1222058"/>
          </a:xfrm>
          <a:prstGeom prst="rect">
            <a:avLst/>
          </a:prstGeom>
          <a:noFill/>
          <a:ln>
            <a:noFill/>
          </a:ln>
        </p:spPr>
        <p:txBody>
          <a:bodyPr spcFirstLastPara="1" wrap="square" lIns="0" tIns="0" rIns="0" bIns="0" anchor="t" anchorCtr="0">
            <a:noAutofit/>
          </a:bodyPr>
          <a:lstStyle/>
          <a:p>
            <a:pPr marL="0" marR="0" lvl="0" indent="0" algn="l" rtl="0">
              <a:lnSpc>
                <a:spcPct val="126315"/>
              </a:lnSpc>
              <a:spcBef>
                <a:spcPts val="0"/>
              </a:spcBef>
              <a:spcAft>
                <a:spcPts val="0"/>
              </a:spcAft>
              <a:buClr>
                <a:srgbClr val="403011"/>
              </a:buClr>
              <a:buSzPts val="3800"/>
              <a:buFont typeface="Brygada 1918 SemiBold"/>
              <a:buNone/>
            </a:pPr>
            <a:r>
              <a:rPr lang="en-US" sz="3800" b="1" i="0" u="none" strike="noStrike" cap="none">
                <a:solidFill>
                  <a:srgbClr val="403011"/>
                </a:solidFill>
                <a:latin typeface="Brygada 1918 SemiBold"/>
                <a:ea typeface="Brygada 1918 SemiBold"/>
                <a:cs typeface="Brygada 1918 SemiBold"/>
                <a:sym typeface="Brygada 1918 SemiBold"/>
              </a:rPr>
              <a:t>Ayat 25b: "Celakalah kamu yang sekarang tertawa"</a:t>
            </a:r>
            <a:endParaRPr sz="3800" b="0" i="0" u="none" strike="noStrike" cap="none"/>
          </a:p>
        </p:txBody>
      </p:sp>
      <p:sp>
        <p:nvSpPr>
          <p:cNvPr id="509" name="Google Shape;509;p18"/>
          <p:cNvSpPr/>
          <p:nvPr/>
        </p:nvSpPr>
        <p:spPr>
          <a:xfrm>
            <a:off x="684371" y="2211348"/>
            <a:ext cx="439936" cy="439936"/>
          </a:xfrm>
          <a:prstGeom prst="roundRect">
            <a:avLst>
              <a:gd name="adj" fmla="val 66675"/>
            </a:avLst>
          </a:prstGeom>
          <a:solidFill>
            <a:srgbClr val="626C3B"/>
          </a:solidFill>
          <a:ln w="9525" cap="flat" cmpd="sng">
            <a:solidFill>
              <a:srgbClr val="7B855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0" name="Google Shape;510;p18" descr="preencoded.png"/>
          <p:cNvPicPr preferRelativeResize="0"/>
          <p:nvPr/>
        </p:nvPicPr>
        <p:blipFill rotWithShape="1">
          <a:blip r:embed="rId4">
            <a:alphaModFix/>
          </a:blip>
          <a:srcRect/>
          <a:stretch/>
        </p:blipFill>
        <p:spPr>
          <a:xfrm>
            <a:off x="757654" y="2247960"/>
            <a:ext cx="293251" cy="366593"/>
          </a:xfrm>
          <a:prstGeom prst="rect">
            <a:avLst/>
          </a:prstGeom>
          <a:noFill/>
          <a:ln>
            <a:noFill/>
          </a:ln>
        </p:spPr>
      </p:pic>
      <p:sp>
        <p:nvSpPr>
          <p:cNvPr id="511" name="Google Shape;511;p18"/>
          <p:cNvSpPr/>
          <p:nvPr/>
        </p:nvSpPr>
        <p:spPr>
          <a:xfrm>
            <a:off x="1319803" y="2278500"/>
            <a:ext cx="6364200" cy="305400"/>
          </a:xfrm>
          <a:prstGeom prst="rect">
            <a:avLst/>
          </a:prstGeom>
          <a:noFill/>
          <a:ln>
            <a:noFill/>
          </a:ln>
        </p:spPr>
        <p:txBody>
          <a:bodyPr spcFirstLastPara="1" wrap="square" lIns="0" tIns="0" rIns="0" bIns="0" anchor="t" anchorCtr="0">
            <a:noAutofit/>
          </a:bodyPr>
          <a:lstStyle/>
          <a:p>
            <a:pPr marL="0" marR="0" lvl="0" indent="0" algn="l" rtl="0">
              <a:lnSpc>
                <a:spcPct val="126315"/>
              </a:lnSpc>
              <a:spcBef>
                <a:spcPts val="0"/>
              </a:spcBef>
              <a:spcAft>
                <a:spcPts val="0"/>
              </a:spcAft>
              <a:buClr>
                <a:srgbClr val="403011"/>
              </a:buClr>
              <a:buSzPts val="1900"/>
              <a:buFont typeface="Brygada 1918 SemiBold"/>
              <a:buNone/>
            </a:pPr>
            <a:r>
              <a:rPr lang="en-US" sz="1900" b="1" i="0" u="none" strike="noStrike" cap="none">
                <a:solidFill>
                  <a:srgbClr val="403011"/>
                </a:solidFill>
                <a:latin typeface="Brygada 1918 SemiBold"/>
                <a:ea typeface="Brygada 1918 SemiBold"/>
                <a:cs typeface="Brygada 1918 SemiBold"/>
                <a:sym typeface="Brygada 1918 SemiBold"/>
              </a:rPr>
              <a:t>Kegembiraan </a:t>
            </a:r>
            <a:r>
              <a:rPr lang="en-US" sz="1900" b="1">
                <a:solidFill>
                  <a:srgbClr val="403011"/>
                </a:solidFill>
                <a:latin typeface="Brygada 1918 SemiBold"/>
                <a:ea typeface="Brygada 1918 SemiBold"/>
                <a:cs typeface="Brygada 1918 SemiBold"/>
                <a:sym typeface="Brygada 1918 SemiBold"/>
              </a:rPr>
              <a:t>Yan g Bersifat sementara</a:t>
            </a:r>
            <a:endParaRPr sz="1900" b="0" i="0" u="none" strike="noStrike" cap="none"/>
          </a:p>
        </p:txBody>
      </p:sp>
      <p:sp>
        <p:nvSpPr>
          <p:cNvPr id="512" name="Google Shape;512;p18"/>
          <p:cNvSpPr/>
          <p:nvPr/>
        </p:nvSpPr>
        <p:spPr>
          <a:xfrm>
            <a:off x="1319808" y="2701290"/>
            <a:ext cx="7139821" cy="625554"/>
          </a:xfrm>
          <a:prstGeom prst="rect">
            <a:avLst/>
          </a:prstGeom>
          <a:noFill/>
          <a:ln>
            <a:noFill/>
          </a:ln>
        </p:spPr>
        <p:txBody>
          <a:bodyPr spcFirstLastPara="1" wrap="square" lIns="0" tIns="0" rIns="0" bIns="0" anchor="t" anchorCtr="0">
            <a:noAutofit/>
          </a:bodyPr>
          <a:lstStyle/>
          <a:p>
            <a:pPr marL="0" marR="0" lvl="0" indent="0" algn="l" rtl="0">
              <a:lnSpc>
                <a:spcPct val="163333"/>
              </a:lnSpc>
              <a:spcBef>
                <a:spcPts val="0"/>
              </a:spcBef>
              <a:spcAft>
                <a:spcPts val="0"/>
              </a:spcAft>
              <a:buClr>
                <a:srgbClr val="403011"/>
              </a:buClr>
              <a:buSzPts val="1500"/>
              <a:buFont typeface="Brygada 1918"/>
              <a:buNone/>
            </a:pPr>
            <a:r>
              <a:rPr lang="en-US" sz="1500" b="0" i="0" u="none" strike="noStrike" cap="none">
                <a:solidFill>
                  <a:srgbClr val="403011"/>
                </a:solidFill>
                <a:latin typeface="Brygada 1918"/>
                <a:ea typeface="Brygada 1918"/>
                <a:cs typeface="Brygada 1918"/>
                <a:sym typeface="Brygada 1918"/>
              </a:rPr>
              <a:t>Kegembiraan tanpa </a:t>
            </a:r>
            <a:r>
              <a:rPr lang="en-US" sz="1500">
                <a:solidFill>
                  <a:srgbClr val="403011"/>
                </a:solidFill>
                <a:latin typeface="Brygada 1918"/>
                <a:ea typeface="Brygada 1918"/>
                <a:cs typeface="Brygada 1918"/>
                <a:sym typeface="Brygada 1918"/>
              </a:rPr>
              <a:t>aspek ke</a:t>
            </a:r>
            <a:r>
              <a:rPr lang="en-US" sz="1500" b="0" i="0" u="none" strike="noStrike" cap="none">
                <a:solidFill>
                  <a:srgbClr val="403011"/>
                </a:solidFill>
                <a:latin typeface="Brygada 1918"/>
                <a:ea typeface="Brygada 1918"/>
                <a:cs typeface="Brygada 1918"/>
                <a:sym typeface="Brygada 1918"/>
              </a:rPr>
              <a:t>rohanian tidak bertahan lama dan meninggalkan kita dalam kehampaan.</a:t>
            </a:r>
            <a:endParaRPr sz="1500" b="0" i="0" u="none" strike="noStrike" cap="none"/>
          </a:p>
        </p:txBody>
      </p:sp>
      <p:sp>
        <p:nvSpPr>
          <p:cNvPr id="513" name="Google Shape;513;p18"/>
          <p:cNvSpPr/>
          <p:nvPr/>
        </p:nvSpPr>
        <p:spPr>
          <a:xfrm>
            <a:off x="684371" y="3717846"/>
            <a:ext cx="439936" cy="439936"/>
          </a:xfrm>
          <a:prstGeom prst="roundRect">
            <a:avLst>
              <a:gd name="adj" fmla="val 66675"/>
            </a:avLst>
          </a:prstGeom>
          <a:solidFill>
            <a:srgbClr val="83792E"/>
          </a:solidFill>
          <a:ln w="9525" cap="flat" cmpd="sng">
            <a:solidFill>
              <a:srgbClr val="9C92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4" name="Google Shape;514;p18" descr="preencoded.png"/>
          <p:cNvPicPr preferRelativeResize="0"/>
          <p:nvPr/>
        </p:nvPicPr>
        <p:blipFill rotWithShape="1">
          <a:blip r:embed="rId5">
            <a:alphaModFix/>
          </a:blip>
          <a:srcRect/>
          <a:stretch/>
        </p:blipFill>
        <p:spPr>
          <a:xfrm>
            <a:off x="757654" y="3754457"/>
            <a:ext cx="293251" cy="366593"/>
          </a:xfrm>
          <a:prstGeom prst="rect">
            <a:avLst/>
          </a:prstGeom>
          <a:noFill/>
          <a:ln>
            <a:noFill/>
          </a:ln>
        </p:spPr>
      </p:pic>
      <p:sp>
        <p:nvSpPr>
          <p:cNvPr id="515" name="Google Shape;515;p18"/>
          <p:cNvSpPr/>
          <p:nvPr/>
        </p:nvSpPr>
        <p:spPr>
          <a:xfrm>
            <a:off x="1319794" y="3785000"/>
            <a:ext cx="5030400" cy="305400"/>
          </a:xfrm>
          <a:prstGeom prst="rect">
            <a:avLst/>
          </a:prstGeom>
          <a:noFill/>
          <a:ln>
            <a:noFill/>
          </a:ln>
        </p:spPr>
        <p:txBody>
          <a:bodyPr spcFirstLastPara="1" wrap="square" lIns="0" tIns="0" rIns="0" bIns="0" anchor="t" anchorCtr="0">
            <a:noAutofit/>
          </a:bodyPr>
          <a:lstStyle/>
          <a:p>
            <a:pPr marL="0" marR="0" lvl="0" indent="0" algn="l" rtl="0">
              <a:lnSpc>
                <a:spcPct val="126315"/>
              </a:lnSpc>
              <a:spcBef>
                <a:spcPts val="0"/>
              </a:spcBef>
              <a:spcAft>
                <a:spcPts val="0"/>
              </a:spcAft>
              <a:buClr>
                <a:srgbClr val="403011"/>
              </a:buClr>
              <a:buSzPts val="1900"/>
              <a:buFont typeface="Brygada 1918 SemiBold"/>
              <a:buNone/>
            </a:pPr>
            <a:r>
              <a:rPr lang="en-US" sz="1900" b="1" i="0" u="none" strike="noStrike" cap="none">
                <a:solidFill>
                  <a:srgbClr val="403011"/>
                </a:solidFill>
                <a:latin typeface="Brygada 1918 SemiBold"/>
                <a:ea typeface="Brygada 1918 SemiBold"/>
                <a:cs typeface="Brygada 1918 SemiBold"/>
                <a:sym typeface="Brygada 1918 SemiBold"/>
              </a:rPr>
              <a:t>Hiburan yang </a:t>
            </a:r>
            <a:r>
              <a:rPr lang="en-US" sz="1900" b="1">
                <a:solidFill>
                  <a:srgbClr val="403011"/>
                </a:solidFill>
                <a:latin typeface="Brygada 1918 SemiBold"/>
                <a:ea typeface="Brygada 1918 SemiBold"/>
                <a:cs typeface="Brygada 1918 SemiBold"/>
                <a:sym typeface="Brygada 1918 SemiBold"/>
              </a:rPr>
              <a:t>sia-sia</a:t>
            </a:r>
            <a:endParaRPr sz="1900" b="0" i="0" u="none" strike="noStrike" cap="none"/>
          </a:p>
        </p:txBody>
      </p:sp>
      <p:sp>
        <p:nvSpPr>
          <p:cNvPr id="516" name="Google Shape;516;p18"/>
          <p:cNvSpPr/>
          <p:nvPr/>
        </p:nvSpPr>
        <p:spPr>
          <a:xfrm>
            <a:off x="1319808" y="4207788"/>
            <a:ext cx="7139821" cy="625554"/>
          </a:xfrm>
          <a:prstGeom prst="rect">
            <a:avLst/>
          </a:prstGeom>
          <a:noFill/>
          <a:ln>
            <a:noFill/>
          </a:ln>
        </p:spPr>
        <p:txBody>
          <a:bodyPr spcFirstLastPara="1" wrap="square" lIns="0" tIns="0" rIns="0" bIns="0" anchor="t" anchorCtr="0">
            <a:noAutofit/>
          </a:bodyPr>
          <a:lstStyle/>
          <a:p>
            <a:pPr marL="0" marR="0" lvl="0" indent="0" algn="l" rtl="0">
              <a:lnSpc>
                <a:spcPct val="163333"/>
              </a:lnSpc>
              <a:spcBef>
                <a:spcPts val="0"/>
              </a:spcBef>
              <a:spcAft>
                <a:spcPts val="0"/>
              </a:spcAft>
              <a:buClr>
                <a:srgbClr val="403011"/>
              </a:buClr>
              <a:buSzPts val="1500"/>
              <a:buFont typeface="Brygada 1918"/>
              <a:buNone/>
            </a:pPr>
            <a:r>
              <a:rPr lang="en-US" sz="1500" b="0" i="0" u="none" strike="noStrike" cap="none">
                <a:solidFill>
                  <a:srgbClr val="403011"/>
                </a:solidFill>
                <a:latin typeface="Brygada 1918"/>
                <a:ea typeface="Brygada 1918"/>
                <a:cs typeface="Brygada 1918"/>
                <a:sym typeface="Brygada 1918"/>
              </a:rPr>
              <a:t>Hiburan berlebihan boleh mengalihkan perhatian kita dari realiti kehidupan </a:t>
            </a:r>
            <a:r>
              <a:rPr lang="en-US" sz="1500">
                <a:solidFill>
                  <a:srgbClr val="403011"/>
                </a:solidFill>
                <a:latin typeface="Brygada 1918"/>
                <a:ea typeface="Brygada 1918"/>
                <a:cs typeface="Brygada 1918"/>
                <a:sym typeface="Brygada 1918"/>
              </a:rPr>
              <a:t>dalam sudut pandang rohani.</a:t>
            </a:r>
            <a:endParaRPr sz="1500" b="0" i="0" u="none" strike="noStrike" cap="none"/>
          </a:p>
        </p:txBody>
      </p:sp>
      <p:sp>
        <p:nvSpPr>
          <p:cNvPr id="517" name="Google Shape;517;p18"/>
          <p:cNvSpPr/>
          <p:nvPr/>
        </p:nvSpPr>
        <p:spPr>
          <a:xfrm>
            <a:off x="684371" y="5224343"/>
            <a:ext cx="439936" cy="439936"/>
          </a:xfrm>
          <a:prstGeom prst="roundRect">
            <a:avLst>
              <a:gd name="adj" fmla="val 66675"/>
            </a:avLst>
          </a:prstGeom>
          <a:solidFill>
            <a:srgbClr val="E8AF3B"/>
          </a:solidFill>
          <a:ln w="9525" cap="flat" cmpd="sng">
            <a:solidFill>
              <a:srgbClr val="CE952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8" name="Google Shape;518;p18" descr="preencoded.png"/>
          <p:cNvPicPr preferRelativeResize="0"/>
          <p:nvPr/>
        </p:nvPicPr>
        <p:blipFill rotWithShape="1">
          <a:blip r:embed="rId6">
            <a:alphaModFix/>
          </a:blip>
          <a:srcRect/>
          <a:stretch/>
        </p:blipFill>
        <p:spPr>
          <a:xfrm>
            <a:off x="757654" y="5260955"/>
            <a:ext cx="293251" cy="366593"/>
          </a:xfrm>
          <a:prstGeom prst="rect">
            <a:avLst/>
          </a:prstGeom>
          <a:noFill/>
          <a:ln>
            <a:noFill/>
          </a:ln>
        </p:spPr>
      </p:pic>
      <p:sp>
        <p:nvSpPr>
          <p:cNvPr id="519" name="Google Shape;519;p18"/>
          <p:cNvSpPr/>
          <p:nvPr/>
        </p:nvSpPr>
        <p:spPr>
          <a:xfrm>
            <a:off x="1319808" y="5291495"/>
            <a:ext cx="2444353" cy="305514"/>
          </a:xfrm>
          <a:prstGeom prst="rect">
            <a:avLst/>
          </a:prstGeom>
          <a:noFill/>
          <a:ln>
            <a:noFill/>
          </a:ln>
        </p:spPr>
        <p:txBody>
          <a:bodyPr spcFirstLastPara="1" wrap="square" lIns="0" tIns="0" rIns="0" bIns="0" anchor="t" anchorCtr="0">
            <a:noAutofit/>
          </a:bodyPr>
          <a:lstStyle/>
          <a:p>
            <a:pPr marL="0" marR="0" lvl="0" indent="0" algn="l" rtl="0">
              <a:lnSpc>
                <a:spcPct val="126315"/>
              </a:lnSpc>
              <a:spcBef>
                <a:spcPts val="0"/>
              </a:spcBef>
              <a:spcAft>
                <a:spcPts val="0"/>
              </a:spcAft>
              <a:buClr>
                <a:srgbClr val="403011"/>
              </a:buClr>
              <a:buSzPts val="1900"/>
              <a:buFont typeface="Brygada 1918 SemiBold"/>
              <a:buNone/>
            </a:pPr>
            <a:r>
              <a:rPr lang="en-US" sz="1900" b="1" i="0" u="none" strike="noStrike" cap="none">
                <a:solidFill>
                  <a:srgbClr val="403011"/>
                </a:solidFill>
                <a:latin typeface="Brygada 1918 SemiBold"/>
                <a:ea typeface="Brygada 1918 SemiBold"/>
                <a:cs typeface="Brygada 1918 SemiBold"/>
                <a:sym typeface="Brygada 1918 SemiBold"/>
              </a:rPr>
              <a:t>Kepura-puraan</a:t>
            </a:r>
            <a:endParaRPr sz="1900" b="0" i="0" u="none" strike="noStrike" cap="none"/>
          </a:p>
        </p:txBody>
      </p:sp>
      <p:sp>
        <p:nvSpPr>
          <p:cNvPr id="520" name="Google Shape;520;p18"/>
          <p:cNvSpPr/>
          <p:nvPr/>
        </p:nvSpPr>
        <p:spPr>
          <a:xfrm>
            <a:off x="1319808" y="5714286"/>
            <a:ext cx="7139821" cy="312777"/>
          </a:xfrm>
          <a:prstGeom prst="rect">
            <a:avLst/>
          </a:prstGeom>
          <a:noFill/>
          <a:ln>
            <a:noFill/>
          </a:ln>
        </p:spPr>
        <p:txBody>
          <a:bodyPr spcFirstLastPara="1" wrap="square" lIns="0" tIns="0" rIns="0" bIns="0" anchor="t" anchorCtr="0">
            <a:noAutofit/>
          </a:bodyPr>
          <a:lstStyle/>
          <a:p>
            <a:pPr marL="0" marR="0" lvl="0" indent="0" algn="l" rtl="0">
              <a:lnSpc>
                <a:spcPct val="163333"/>
              </a:lnSpc>
              <a:spcBef>
                <a:spcPts val="0"/>
              </a:spcBef>
              <a:spcAft>
                <a:spcPts val="0"/>
              </a:spcAft>
              <a:buClr>
                <a:srgbClr val="403011"/>
              </a:buClr>
              <a:buSzPts val="1500"/>
              <a:buFont typeface="Brygada 1918"/>
              <a:buNone/>
            </a:pPr>
            <a:r>
              <a:rPr lang="en-US" sz="1500" b="0" i="0" u="none" strike="noStrike" cap="none">
                <a:solidFill>
                  <a:srgbClr val="403011"/>
                </a:solidFill>
                <a:latin typeface="Brygada 1918"/>
                <a:ea typeface="Brygada 1918"/>
                <a:cs typeface="Brygada 1918"/>
                <a:sym typeface="Brygada 1918"/>
              </a:rPr>
              <a:t>Tertawa di luar tetapi kosong di dalam - topeng sosial yang sering kita pakai.</a:t>
            </a:r>
            <a:endParaRPr sz="1500" b="0" i="0" u="none" strike="noStrike" cap="none"/>
          </a:p>
        </p:txBody>
      </p:sp>
      <p:sp>
        <p:nvSpPr>
          <p:cNvPr id="521" name="Google Shape;521;p18"/>
          <p:cNvSpPr/>
          <p:nvPr/>
        </p:nvSpPr>
        <p:spPr>
          <a:xfrm>
            <a:off x="684371" y="6418064"/>
            <a:ext cx="439936" cy="439936"/>
          </a:xfrm>
          <a:prstGeom prst="roundRect">
            <a:avLst>
              <a:gd name="adj" fmla="val 66675"/>
            </a:avLst>
          </a:prstGeom>
          <a:solidFill>
            <a:srgbClr val="CC914D"/>
          </a:solidFill>
          <a:ln w="9525" cap="flat" cmpd="sng">
            <a:solidFill>
              <a:srgbClr val="B2773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22" name="Google Shape;522;p18" descr="preencoded.png"/>
          <p:cNvPicPr preferRelativeResize="0"/>
          <p:nvPr/>
        </p:nvPicPr>
        <p:blipFill rotWithShape="1">
          <a:blip r:embed="rId7">
            <a:alphaModFix/>
          </a:blip>
          <a:srcRect/>
          <a:stretch/>
        </p:blipFill>
        <p:spPr>
          <a:xfrm>
            <a:off x="757654" y="6454676"/>
            <a:ext cx="293251" cy="366593"/>
          </a:xfrm>
          <a:prstGeom prst="rect">
            <a:avLst/>
          </a:prstGeom>
          <a:noFill/>
          <a:ln>
            <a:noFill/>
          </a:ln>
        </p:spPr>
      </p:pic>
      <p:sp>
        <p:nvSpPr>
          <p:cNvPr id="523" name="Google Shape;523;p18"/>
          <p:cNvSpPr/>
          <p:nvPr/>
        </p:nvSpPr>
        <p:spPr>
          <a:xfrm>
            <a:off x="1319808" y="6485215"/>
            <a:ext cx="2444353" cy="305514"/>
          </a:xfrm>
          <a:prstGeom prst="rect">
            <a:avLst/>
          </a:prstGeom>
          <a:noFill/>
          <a:ln>
            <a:noFill/>
          </a:ln>
        </p:spPr>
        <p:txBody>
          <a:bodyPr spcFirstLastPara="1" wrap="square" lIns="0" tIns="0" rIns="0" bIns="0" anchor="t" anchorCtr="0">
            <a:noAutofit/>
          </a:bodyPr>
          <a:lstStyle/>
          <a:p>
            <a:pPr marL="0" marR="0" lvl="0" indent="0" algn="l" rtl="0">
              <a:lnSpc>
                <a:spcPct val="126315"/>
              </a:lnSpc>
              <a:spcBef>
                <a:spcPts val="0"/>
              </a:spcBef>
              <a:spcAft>
                <a:spcPts val="0"/>
              </a:spcAft>
              <a:buClr>
                <a:srgbClr val="403011"/>
              </a:buClr>
              <a:buSzPts val="1900"/>
              <a:buFont typeface="Brygada 1918 SemiBold"/>
              <a:buNone/>
            </a:pPr>
            <a:r>
              <a:rPr lang="en-US" sz="1900" b="1" i="0" u="none" strike="noStrike" cap="none">
                <a:solidFill>
                  <a:srgbClr val="403011"/>
                </a:solidFill>
                <a:latin typeface="Brygada 1918 SemiBold"/>
                <a:ea typeface="Brygada 1918 SemiBold"/>
                <a:cs typeface="Brygada 1918 SemiBold"/>
                <a:sym typeface="Brygada 1918 SemiBold"/>
              </a:rPr>
              <a:t>Akan Berdukacita</a:t>
            </a:r>
            <a:endParaRPr sz="1900" b="0" i="0" u="none" strike="noStrike" cap="none"/>
          </a:p>
        </p:txBody>
      </p:sp>
      <p:sp>
        <p:nvSpPr>
          <p:cNvPr id="524" name="Google Shape;524;p18"/>
          <p:cNvSpPr/>
          <p:nvPr/>
        </p:nvSpPr>
        <p:spPr>
          <a:xfrm>
            <a:off x="1319808" y="6908006"/>
            <a:ext cx="7139821" cy="625554"/>
          </a:xfrm>
          <a:prstGeom prst="rect">
            <a:avLst/>
          </a:prstGeom>
          <a:noFill/>
          <a:ln>
            <a:noFill/>
          </a:ln>
        </p:spPr>
        <p:txBody>
          <a:bodyPr spcFirstLastPara="1" wrap="square" lIns="0" tIns="0" rIns="0" bIns="0" anchor="t" anchorCtr="0">
            <a:noAutofit/>
          </a:bodyPr>
          <a:lstStyle/>
          <a:p>
            <a:pPr marL="0" marR="0" lvl="0" indent="0" algn="l" rtl="0">
              <a:lnSpc>
                <a:spcPct val="163333"/>
              </a:lnSpc>
              <a:spcBef>
                <a:spcPts val="0"/>
              </a:spcBef>
              <a:spcAft>
                <a:spcPts val="0"/>
              </a:spcAft>
              <a:buClr>
                <a:srgbClr val="403011"/>
              </a:buClr>
              <a:buSzPts val="1500"/>
              <a:buFont typeface="Brygada 1918"/>
              <a:buNone/>
            </a:pPr>
            <a:r>
              <a:rPr lang="en-US" sz="1500" b="0" i="0" u="none" strike="noStrike" cap="none">
                <a:solidFill>
                  <a:srgbClr val="403011"/>
                </a:solidFill>
                <a:latin typeface="Brygada 1918"/>
                <a:ea typeface="Brygada 1918"/>
                <a:cs typeface="Brygada 1918"/>
                <a:sym typeface="Brygada 1918"/>
              </a:rPr>
              <a:t>Kegembiraan tanpa Tuhan akhirnya akan bertukar menjadi ke</a:t>
            </a:r>
            <a:r>
              <a:rPr lang="en-US" sz="1500">
                <a:solidFill>
                  <a:srgbClr val="403011"/>
                </a:solidFill>
                <a:latin typeface="Brygada 1918"/>
                <a:ea typeface="Brygada 1918"/>
                <a:cs typeface="Brygada 1918"/>
                <a:sym typeface="Brygada 1918"/>
              </a:rPr>
              <a:t>hancuran</a:t>
            </a:r>
            <a:endParaRPr sz="1500" b="0" i="0" u="none" strike="noStrike" cap="non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19"/>
          <p:cNvSpPr/>
          <p:nvPr/>
        </p:nvSpPr>
        <p:spPr>
          <a:xfrm>
            <a:off x="793790" y="1411605"/>
            <a:ext cx="13042821" cy="1417558"/>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403011"/>
              </a:buClr>
              <a:buSzPts val="4450"/>
              <a:buFont typeface="Brygada 1918 SemiBold"/>
              <a:buNone/>
            </a:pPr>
            <a:r>
              <a:rPr lang="en-US" sz="4450" b="1" i="0" u="none" strike="noStrike" cap="none">
                <a:solidFill>
                  <a:srgbClr val="403011"/>
                </a:solidFill>
                <a:latin typeface="Brygada 1918 SemiBold"/>
                <a:ea typeface="Brygada 1918 SemiBold"/>
                <a:cs typeface="Brygada 1918 SemiBold"/>
                <a:sym typeface="Brygada 1918 SemiBold"/>
              </a:rPr>
              <a:t>Ayat 26: "Celakalah kamu jika semua orang memuji kamu"</a:t>
            </a:r>
            <a:endParaRPr sz="4450" b="0" i="0" u="none" strike="noStrike" cap="none"/>
          </a:p>
        </p:txBody>
      </p:sp>
      <p:sp>
        <p:nvSpPr>
          <p:cNvPr id="531" name="Google Shape;531;p19"/>
          <p:cNvSpPr/>
          <p:nvPr/>
        </p:nvSpPr>
        <p:spPr>
          <a:xfrm>
            <a:off x="793790" y="3396139"/>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3011"/>
              </a:buClr>
              <a:buSzPts val="2200"/>
              <a:buFont typeface="Brygada 1918 SemiBold"/>
              <a:buNone/>
            </a:pPr>
            <a:r>
              <a:rPr lang="en-US" sz="2200" b="1" i="0" u="none" strike="noStrike" cap="none">
                <a:solidFill>
                  <a:srgbClr val="403011"/>
                </a:solidFill>
                <a:latin typeface="Brygada 1918 SemiBold"/>
                <a:ea typeface="Brygada 1918 SemiBold"/>
                <a:cs typeface="Brygada 1918 SemiBold"/>
                <a:sym typeface="Brygada 1918 SemiBold"/>
              </a:rPr>
              <a:t>Bahaya Populariti</a:t>
            </a:r>
            <a:endParaRPr sz="2200" b="0" i="0" u="none" strike="noStrike" cap="none"/>
          </a:p>
        </p:txBody>
      </p:sp>
      <p:sp>
        <p:nvSpPr>
          <p:cNvPr id="532" name="Google Shape;532;p19"/>
          <p:cNvSpPr/>
          <p:nvPr/>
        </p:nvSpPr>
        <p:spPr>
          <a:xfrm>
            <a:off x="793790" y="3977283"/>
            <a:ext cx="6244709" cy="1088708"/>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3011"/>
              </a:buClr>
              <a:buSzPts val="1750"/>
              <a:buFont typeface="Brygada 1918"/>
              <a:buNone/>
            </a:pPr>
            <a:r>
              <a:rPr lang="en-US" sz="1750">
                <a:solidFill>
                  <a:srgbClr val="403011"/>
                </a:solidFill>
                <a:latin typeface="Brygada 1918"/>
                <a:ea typeface="Brygada 1918"/>
                <a:cs typeface="Brygada 1918"/>
                <a:sym typeface="Brygada 1918"/>
              </a:rPr>
              <a:t>rasa dahaga akan p</a:t>
            </a:r>
            <a:r>
              <a:rPr lang="en-US" sz="1750" b="0" i="0" u="none" strike="noStrike" cap="none">
                <a:solidFill>
                  <a:srgbClr val="403011"/>
                </a:solidFill>
                <a:latin typeface="Brygada 1918"/>
                <a:ea typeface="Brygada 1918"/>
                <a:cs typeface="Brygada 1918"/>
                <a:sym typeface="Brygada 1918"/>
              </a:rPr>
              <a:t>enghargaan manusia boleh menjadi jerat. </a:t>
            </a:r>
            <a:r>
              <a:rPr lang="en-US" sz="1750">
                <a:solidFill>
                  <a:srgbClr val="403011"/>
                </a:solidFill>
                <a:latin typeface="Brygada 1918"/>
                <a:ea typeface="Brygada 1918"/>
                <a:cs typeface="Brygada 1918"/>
                <a:sym typeface="Brygada 1918"/>
              </a:rPr>
              <a:t>Memutarbelitkan perkara yang salah supaya kelihatan dan kedengaran benar.</a:t>
            </a:r>
            <a:endParaRPr sz="1750" b="0" i="0" u="none" strike="noStrike" cap="none"/>
          </a:p>
        </p:txBody>
      </p:sp>
      <p:sp>
        <p:nvSpPr>
          <p:cNvPr id="533" name="Google Shape;533;p19"/>
          <p:cNvSpPr/>
          <p:nvPr/>
        </p:nvSpPr>
        <p:spPr>
          <a:xfrm>
            <a:off x="793790" y="5270063"/>
            <a:ext cx="6244709"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3011"/>
              </a:buClr>
              <a:buSzPts val="1750"/>
              <a:buFont typeface="Brygada 1918"/>
              <a:buNone/>
            </a:pPr>
            <a:r>
              <a:rPr lang="en-US" sz="1750" b="0" i="0" u="none" strike="noStrike" cap="none">
                <a:solidFill>
                  <a:srgbClr val="403011"/>
                </a:solidFill>
                <a:latin typeface="Brygada 1918"/>
                <a:ea typeface="Brygada 1918"/>
                <a:cs typeface="Brygada 1918"/>
                <a:sym typeface="Brygada 1918"/>
              </a:rPr>
              <a:t>Nabi-nabi palsu dalam Perjanjian Lama sangat popular kerana mereka mengatakan apa yang orang ingin dengar.</a:t>
            </a:r>
            <a:endParaRPr sz="1750" b="0" i="0" u="none" strike="noStrike" cap="none"/>
          </a:p>
        </p:txBody>
      </p:sp>
      <p:sp>
        <p:nvSpPr>
          <p:cNvPr id="534" name="Google Shape;534;p19"/>
          <p:cNvSpPr/>
          <p:nvPr/>
        </p:nvSpPr>
        <p:spPr>
          <a:xfrm>
            <a:off x="7599521" y="3396139"/>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3011"/>
              </a:buClr>
              <a:buSzPts val="2200"/>
              <a:buFont typeface="Brygada 1918 SemiBold"/>
              <a:buNone/>
            </a:pPr>
            <a:r>
              <a:rPr lang="en-US" sz="2200" b="1" i="0" u="none" strike="noStrike" cap="none">
                <a:solidFill>
                  <a:srgbClr val="403011"/>
                </a:solidFill>
                <a:latin typeface="Brygada 1918 SemiBold"/>
                <a:ea typeface="Brygada 1918 SemiBold"/>
                <a:cs typeface="Brygada 1918 SemiBold"/>
                <a:sym typeface="Brygada 1918 SemiBold"/>
              </a:rPr>
              <a:t>Teladan Nabi Benar</a:t>
            </a:r>
            <a:endParaRPr sz="2200" b="0" i="0" u="none" strike="noStrike" cap="none"/>
          </a:p>
        </p:txBody>
      </p:sp>
      <p:sp>
        <p:nvSpPr>
          <p:cNvPr id="535" name="Google Shape;535;p19"/>
          <p:cNvSpPr/>
          <p:nvPr/>
        </p:nvSpPr>
        <p:spPr>
          <a:xfrm>
            <a:off x="7599521" y="3977283"/>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3011"/>
              </a:buClr>
              <a:buSzPts val="1750"/>
              <a:buFont typeface="Brygada 1918"/>
              <a:buChar char="•"/>
            </a:pPr>
            <a:r>
              <a:rPr lang="en-US" sz="1750" b="0" i="0" u="none" strike="noStrike" cap="none">
                <a:solidFill>
                  <a:srgbClr val="403011"/>
                </a:solidFill>
                <a:latin typeface="Brygada 1918"/>
                <a:ea typeface="Brygada 1918"/>
                <a:cs typeface="Brygada 1918"/>
                <a:sym typeface="Brygada 1918"/>
              </a:rPr>
              <a:t>Yeremia - ditolak dan dianiaya</a:t>
            </a:r>
            <a:endParaRPr sz="1750" b="0" i="0" u="none" strike="noStrike" cap="none"/>
          </a:p>
        </p:txBody>
      </p:sp>
      <p:sp>
        <p:nvSpPr>
          <p:cNvPr id="536" name="Google Shape;536;p19"/>
          <p:cNvSpPr/>
          <p:nvPr/>
        </p:nvSpPr>
        <p:spPr>
          <a:xfrm>
            <a:off x="7599521" y="4419481"/>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3011"/>
              </a:buClr>
              <a:buSzPts val="1750"/>
              <a:buFont typeface="Brygada 1918"/>
              <a:buChar char="•"/>
            </a:pPr>
            <a:r>
              <a:rPr lang="en-US" sz="1750" b="0" i="0" u="none" strike="noStrike" cap="none">
                <a:solidFill>
                  <a:srgbClr val="403011"/>
                </a:solidFill>
                <a:latin typeface="Brygada 1918"/>
                <a:ea typeface="Brygada 1918"/>
                <a:cs typeface="Brygada 1918"/>
                <a:sym typeface="Brygada 1918"/>
              </a:rPr>
              <a:t>Elia - diburu oleh raja dan ratu</a:t>
            </a:r>
            <a:endParaRPr sz="1750" b="0" i="0" u="none" strike="noStrike" cap="none"/>
          </a:p>
        </p:txBody>
      </p:sp>
      <p:sp>
        <p:nvSpPr>
          <p:cNvPr id="537" name="Google Shape;537;p19"/>
          <p:cNvSpPr/>
          <p:nvPr/>
        </p:nvSpPr>
        <p:spPr>
          <a:xfrm>
            <a:off x="7599521" y="4861679"/>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3011"/>
              </a:buClr>
              <a:buSzPts val="1750"/>
              <a:buFont typeface="Brygada 1918"/>
              <a:buChar char="•"/>
            </a:pPr>
            <a:r>
              <a:rPr lang="en-US" sz="1750" b="0" i="0" u="none" strike="noStrike" cap="none">
                <a:solidFill>
                  <a:srgbClr val="403011"/>
                </a:solidFill>
                <a:latin typeface="Brygada 1918"/>
                <a:ea typeface="Brygada 1918"/>
                <a:cs typeface="Brygada 1918"/>
                <a:sym typeface="Brygada 1918"/>
              </a:rPr>
              <a:t>Amos - diusir dari tempat ibadah</a:t>
            </a:r>
            <a:endParaRPr sz="1750" b="0" i="0" u="none" strike="noStrike" cap="none"/>
          </a:p>
        </p:txBody>
      </p:sp>
      <p:sp>
        <p:nvSpPr>
          <p:cNvPr id="538" name="Google Shape;538;p19"/>
          <p:cNvSpPr/>
          <p:nvPr/>
        </p:nvSpPr>
        <p:spPr>
          <a:xfrm>
            <a:off x="7599521" y="5303877"/>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3011"/>
              </a:buClr>
              <a:buSzPts val="1750"/>
              <a:buFont typeface="Brygada 1918"/>
              <a:buChar char="•"/>
            </a:pPr>
            <a:r>
              <a:rPr lang="en-US" sz="1750" b="0" i="0" u="none" strike="noStrike" cap="none">
                <a:solidFill>
                  <a:srgbClr val="403011"/>
                </a:solidFill>
                <a:latin typeface="Brygada 1918"/>
                <a:ea typeface="Brygada 1918"/>
                <a:cs typeface="Brygada 1918"/>
                <a:sym typeface="Brygada 1918"/>
              </a:rPr>
              <a:t>Yesus - akhirnya disalibkan</a:t>
            </a:r>
            <a:endParaRPr sz="1750" b="0" i="0" u="none" strike="noStrike" cap="none"/>
          </a:p>
        </p:txBody>
      </p:sp>
      <p:sp>
        <p:nvSpPr>
          <p:cNvPr id="539" name="Google Shape;539;p19"/>
          <p:cNvSpPr/>
          <p:nvPr/>
        </p:nvSpPr>
        <p:spPr>
          <a:xfrm>
            <a:off x="793790" y="6455093"/>
            <a:ext cx="13042821"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3011"/>
              </a:buClr>
              <a:buSzPts val="1750"/>
              <a:buFont typeface="Brygada 1918"/>
              <a:buNone/>
            </a:pPr>
            <a:r>
              <a:rPr lang="en-US" sz="1750" b="0" i="0" u="none" strike="noStrike" cap="none">
                <a:solidFill>
                  <a:srgbClr val="403011"/>
                </a:solidFill>
                <a:latin typeface="Brygada 1918"/>
                <a:ea typeface="Brygada 1918"/>
                <a:cs typeface="Brygada 1918"/>
                <a:sym typeface="Brygada 1918"/>
              </a:rPr>
              <a:t>Soalan </a:t>
            </a:r>
            <a:r>
              <a:rPr lang="en-US" sz="1750">
                <a:solidFill>
                  <a:srgbClr val="403011"/>
                </a:solidFill>
                <a:latin typeface="Brygada 1918"/>
                <a:ea typeface="Brygada 1918"/>
                <a:cs typeface="Brygada 1918"/>
                <a:sym typeface="Brygada 1918"/>
              </a:rPr>
              <a:t>P</a:t>
            </a:r>
            <a:r>
              <a:rPr lang="en-US" sz="1750" b="0" i="0" u="none" strike="noStrike" cap="none">
                <a:solidFill>
                  <a:srgbClr val="403011"/>
                </a:solidFill>
                <a:latin typeface="Brygada 1918"/>
                <a:ea typeface="Brygada 1918"/>
                <a:cs typeface="Brygada 1918"/>
                <a:sym typeface="Brygada 1918"/>
              </a:rPr>
              <a:t>enting: Adakah kita mencari </a:t>
            </a:r>
            <a:r>
              <a:rPr lang="en-US" sz="1750">
                <a:solidFill>
                  <a:srgbClr val="403011"/>
                </a:solidFill>
                <a:latin typeface="Brygada 1918"/>
                <a:ea typeface="Brygada 1918"/>
                <a:cs typeface="Brygada 1918"/>
                <a:sym typeface="Brygada 1918"/>
              </a:rPr>
              <a:t>penerimaan </a:t>
            </a:r>
            <a:r>
              <a:rPr lang="en-US" sz="1750" b="0" i="0" u="none" strike="noStrike" cap="none">
                <a:solidFill>
                  <a:srgbClr val="403011"/>
                </a:solidFill>
                <a:latin typeface="Brygada 1918"/>
                <a:ea typeface="Brygada 1918"/>
                <a:cs typeface="Brygada 1918"/>
                <a:sym typeface="Brygada 1918"/>
              </a:rPr>
              <a:t>manusia atau Allah? Kebenaran sering tidak popular.</a:t>
            </a:r>
            <a:endParaRPr sz="1750" b="0" i="0" u="none" strike="noStrike" cap="non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20"/>
          <p:cNvSpPr/>
          <p:nvPr/>
        </p:nvSpPr>
        <p:spPr>
          <a:xfrm>
            <a:off x="793790" y="1235988"/>
            <a:ext cx="13042821" cy="1417558"/>
          </a:xfrm>
          <a:prstGeom prst="rect">
            <a:avLst/>
          </a:prstGeom>
          <a:noFill/>
          <a:ln>
            <a:noFill/>
          </a:ln>
        </p:spPr>
        <p:txBody>
          <a:bodyPr spcFirstLastPara="1" wrap="square" lIns="0" tIns="0" rIns="0" bIns="0" anchor="t" anchorCtr="0">
            <a:noAutofit/>
          </a:bodyPr>
          <a:lstStyle/>
          <a:p>
            <a:pPr marL="0" marR="0" lvl="0" indent="0" algn="ctr" rtl="0">
              <a:lnSpc>
                <a:spcPct val="124719"/>
              </a:lnSpc>
              <a:spcBef>
                <a:spcPts val="0"/>
              </a:spcBef>
              <a:spcAft>
                <a:spcPts val="0"/>
              </a:spcAft>
              <a:buClr>
                <a:srgbClr val="403011"/>
              </a:buClr>
              <a:buSzPts val="4450"/>
              <a:buFont typeface="Brygada 1918 SemiBold"/>
              <a:buNone/>
            </a:pPr>
            <a:r>
              <a:rPr lang="en-US" sz="4450" b="1">
                <a:solidFill>
                  <a:srgbClr val="403011"/>
                </a:solidFill>
                <a:latin typeface="Brygada 1918 SemiBold"/>
                <a:ea typeface="Brygada 1918 SemiBold"/>
                <a:cs typeface="Brygada 1918 SemiBold"/>
                <a:sym typeface="Brygada 1918 SemiBold"/>
              </a:rPr>
              <a:t>Konflik </a:t>
            </a:r>
            <a:endParaRPr sz="4450" b="1">
              <a:solidFill>
                <a:srgbClr val="403011"/>
              </a:solidFill>
              <a:latin typeface="Brygada 1918 SemiBold"/>
              <a:ea typeface="Brygada 1918 SemiBold"/>
              <a:cs typeface="Brygada 1918 SemiBold"/>
              <a:sym typeface="Brygada 1918 SemiBold"/>
            </a:endParaRPr>
          </a:p>
          <a:p>
            <a:pPr marL="0" marR="0" lvl="0" indent="0" algn="ctr" rtl="0">
              <a:lnSpc>
                <a:spcPct val="124719"/>
              </a:lnSpc>
              <a:spcBef>
                <a:spcPts val="0"/>
              </a:spcBef>
              <a:spcAft>
                <a:spcPts val="0"/>
              </a:spcAft>
              <a:buClr>
                <a:srgbClr val="403011"/>
              </a:buClr>
              <a:buSzPts val="4450"/>
              <a:buFont typeface="Brygada 1918 SemiBold"/>
              <a:buNone/>
            </a:pPr>
            <a:r>
              <a:rPr lang="en-US" sz="4450" b="1" i="0" u="none" strike="noStrike" cap="none">
                <a:solidFill>
                  <a:srgbClr val="403011"/>
                </a:solidFill>
                <a:latin typeface="Brygada 1918 SemiBold"/>
                <a:ea typeface="Brygada 1918 SemiBold"/>
                <a:cs typeface="Brygada 1918 SemiBold"/>
                <a:sym typeface="Brygada 1918 SemiBold"/>
              </a:rPr>
              <a:t>Nilai Dunia vs Nilai Kerajaan Allah</a:t>
            </a:r>
            <a:endParaRPr sz="4450" b="0" i="0" u="none" strike="noStrike" cap="none"/>
          </a:p>
        </p:txBody>
      </p:sp>
      <p:sp>
        <p:nvSpPr>
          <p:cNvPr id="546" name="Google Shape;546;p20"/>
          <p:cNvSpPr/>
          <p:nvPr/>
        </p:nvSpPr>
        <p:spPr>
          <a:xfrm>
            <a:off x="793790" y="3220522"/>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3011"/>
              </a:buClr>
              <a:buSzPts val="2200"/>
              <a:buFont typeface="Brygada 1918 SemiBold"/>
              <a:buNone/>
            </a:pPr>
            <a:r>
              <a:rPr lang="en-US" sz="2200" b="1" i="0" u="none" strike="noStrike" cap="none">
                <a:solidFill>
                  <a:srgbClr val="403011"/>
                </a:solidFill>
                <a:latin typeface="Brygada 1918 SemiBold"/>
                <a:ea typeface="Brygada 1918 SemiBold"/>
                <a:cs typeface="Brygada 1918 SemiBold"/>
                <a:sym typeface="Brygada 1918 SemiBold"/>
              </a:rPr>
              <a:t>Nilai Dunia</a:t>
            </a:r>
            <a:endParaRPr sz="2200" b="0" i="0" u="none" strike="noStrike" cap="none"/>
          </a:p>
        </p:txBody>
      </p:sp>
      <p:sp>
        <p:nvSpPr>
          <p:cNvPr id="547" name="Google Shape;547;p20"/>
          <p:cNvSpPr/>
          <p:nvPr/>
        </p:nvSpPr>
        <p:spPr>
          <a:xfrm>
            <a:off x="793790" y="3801666"/>
            <a:ext cx="6244709" cy="362903"/>
          </a:xfrm>
          <a:prstGeom prst="rect">
            <a:avLst/>
          </a:prstGeom>
          <a:noFill/>
          <a:ln>
            <a:noFill/>
          </a:ln>
        </p:spPr>
        <p:txBody>
          <a:bodyPr spcFirstLastPara="1" wrap="square" lIns="0" tIns="0" rIns="0" bIns="0" anchor="t" anchorCtr="0">
            <a:noAutofit/>
          </a:bodyPr>
          <a:lstStyle/>
          <a:p>
            <a:pPr marL="342900" marR="0" lvl="0" indent="-400050" algn="l" rtl="0">
              <a:lnSpc>
                <a:spcPct val="162857"/>
              </a:lnSpc>
              <a:spcBef>
                <a:spcPts val="0"/>
              </a:spcBef>
              <a:spcAft>
                <a:spcPts val="0"/>
              </a:spcAft>
              <a:buClr>
                <a:srgbClr val="403011"/>
              </a:buClr>
              <a:buSzPts val="2650"/>
              <a:buFont typeface="Brygada 1918"/>
              <a:buChar char="•"/>
            </a:pPr>
            <a:r>
              <a:rPr lang="en-US" sz="2650" b="0" i="0" u="none" strike="noStrike" cap="none">
                <a:solidFill>
                  <a:srgbClr val="403011"/>
                </a:solidFill>
                <a:latin typeface="Brygada 1918"/>
                <a:ea typeface="Brygada 1918"/>
                <a:cs typeface="Brygada 1918"/>
                <a:sym typeface="Brygada 1918"/>
              </a:rPr>
              <a:t>Kekayaan material</a:t>
            </a:r>
            <a:endParaRPr sz="2650" b="0" i="0" u="none" strike="noStrike" cap="none"/>
          </a:p>
        </p:txBody>
      </p:sp>
      <p:sp>
        <p:nvSpPr>
          <p:cNvPr id="548" name="Google Shape;548;p20"/>
          <p:cNvSpPr/>
          <p:nvPr/>
        </p:nvSpPr>
        <p:spPr>
          <a:xfrm>
            <a:off x="793790" y="4243864"/>
            <a:ext cx="6244709" cy="362903"/>
          </a:xfrm>
          <a:prstGeom prst="rect">
            <a:avLst/>
          </a:prstGeom>
          <a:noFill/>
          <a:ln>
            <a:noFill/>
          </a:ln>
        </p:spPr>
        <p:txBody>
          <a:bodyPr spcFirstLastPara="1" wrap="square" lIns="0" tIns="0" rIns="0" bIns="0" anchor="t" anchorCtr="0">
            <a:noAutofit/>
          </a:bodyPr>
          <a:lstStyle/>
          <a:p>
            <a:pPr marL="342900" marR="0" lvl="0" indent="-400050" algn="l" rtl="0">
              <a:lnSpc>
                <a:spcPct val="162857"/>
              </a:lnSpc>
              <a:spcBef>
                <a:spcPts val="0"/>
              </a:spcBef>
              <a:spcAft>
                <a:spcPts val="0"/>
              </a:spcAft>
              <a:buClr>
                <a:srgbClr val="403011"/>
              </a:buClr>
              <a:buSzPts val="2650"/>
              <a:buFont typeface="Brygada 1918"/>
              <a:buChar char="•"/>
            </a:pPr>
            <a:r>
              <a:rPr lang="en-US" sz="2650" b="0" i="0" u="none" strike="noStrike" cap="none">
                <a:solidFill>
                  <a:srgbClr val="403011"/>
                </a:solidFill>
                <a:latin typeface="Brygada 1918"/>
                <a:ea typeface="Brygada 1918"/>
                <a:cs typeface="Brygada 1918"/>
                <a:sym typeface="Brygada 1918"/>
              </a:rPr>
              <a:t>Kepuasan diri</a:t>
            </a:r>
            <a:endParaRPr sz="2650" b="0" i="0" u="none" strike="noStrike" cap="none"/>
          </a:p>
        </p:txBody>
      </p:sp>
      <p:sp>
        <p:nvSpPr>
          <p:cNvPr id="549" name="Google Shape;549;p20"/>
          <p:cNvSpPr/>
          <p:nvPr/>
        </p:nvSpPr>
        <p:spPr>
          <a:xfrm>
            <a:off x="793790" y="4686062"/>
            <a:ext cx="6244709" cy="362903"/>
          </a:xfrm>
          <a:prstGeom prst="rect">
            <a:avLst/>
          </a:prstGeom>
          <a:noFill/>
          <a:ln>
            <a:noFill/>
          </a:ln>
        </p:spPr>
        <p:txBody>
          <a:bodyPr spcFirstLastPara="1" wrap="square" lIns="0" tIns="0" rIns="0" bIns="0" anchor="t" anchorCtr="0">
            <a:noAutofit/>
          </a:bodyPr>
          <a:lstStyle/>
          <a:p>
            <a:pPr marL="342900" marR="0" lvl="0" indent="-400050" algn="l" rtl="0">
              <a:lnSpc>
                <a:spcPct val="162857"/>
              </a:lnSpc>
              <a:spcBef>
                <a:spcPts val="0"/>
              </a:spcBef>
              <a:spcAft>
                <a:spcPts val="0"/>
              </a:spcAft>
              <a:buClr>
                <a:srgbClr val="403011"/>
              </a:buClr>
              <a:buSzPts val="2650"/>
              <a:buFont typeface="Brygada 1918"/>
              <a:buChar char="•"/>
            </a:pPr>
            <a:r>
              <a:rPr lang="en-US" sz="2650" b="0" i="0" u="none" strike="noStrike" cap="none">
                <a:solidFill>
                  <a:srgbClr val="403011"/>
                </a:solidFill>
                <a:latin typeface="Brygada 1918"/>
                <a:ea typeface="Brygada 1918"/>
                <a:cs typeface="Brygada 1918"/>
                <a:sym typeface="Brygada 1918"/>
              </a:rPr>
              <a:t>Hiburan dangkal</a:t>
            </a:r>
            <a:endParaRPr sz="2650" b="0" i="0" u="none" strike="noStrike" cap="none"/>
          </a:p>
        </p:txBody>
      </p:sp>
      <p:sp>
        <p:nvSpPr>
          <p:cNvPr id="550" name="Google Shape;550;p20"/>
          <p:cNvSpPr/>
          <p:nvPr/>
        </p:nvSpPr>
        <p:spPr>
          <a:xfrm>
            <a:off x="793790" y="5128260"/>
            <a:ext cx="6244709" cy="362903"/>
          </a:xfrm>
          <a:prstGeom prst="rect">
            <a:avLst/>
          </a:prstGeom>
          <a:noFill/>
          <a:ln>
            <a:noFill/>
          </a:ln>
        </p:spPr>
        <p:txBody>
          <a:bodyPr spcFirstLastPara="1" wrap="square" lIns="0" tIns="0" rIns="0" bIns="0" anchor="t" anchorCtr="0">
            <a:noAutofit/>
          </a:bodyPr>
          <a:lstStyle/>
          <a:p>
            <a:pPr marL="342900" marR="0" lvl="0" indent="-400050" algn="l" rtl="0">
              <a:lnSpc>
                <a:spcPct val="162857"/>
              </a:lnSpc>
              <a:spcBef>
                <a:spcPts val="0"/>
              </a:spcBef>
              <a:spcAft>
                <a:spcPts val="0"/>
              </a:spcAft>
              <a:buClr>
                <a:srgbClr val="403011"/>
              </a:buClr>
              <a:buSzPts val="2650"/>
              <a:buFont typeface="Brygada 1918"/>
              <a:buChar char="•"/>
            </a:pPr>
            <a:r>
              <a:rPr lang="en-US" sz="2650" b="0" i="0" u="none" strike="noStrike" cap="none">
                <a:solidFill>
                  <a:srgbClr val="403011"/>
                </a:solidFill>
                <a:latin typeface="Brygada 1918"/>
                <a:ea typeface="Brygada 1918"/>
                <a:cs typeface="Brygada 1918"/>
                <a:sym typeface="Brygada 1918"/>
              </a:rPr>
              <a:t>Populariti dan pujian manusia</a:t>
            </a:r>
            <a:endParaRPr sz="2650" b="0" i="0" u="none" strike="noStrike" cap="none"/>
          </a:p>
        </p:txBody>
      </p:sp>
      <p:sp>
        <p:nvSpPr>
          <p:cNvPr id="551" name="Google Shape;551;p20"/>
          <p:cNvSpPr/>
          <p:nvPr/>
        </p:nvSpPr>
        <p:spPr>
          <a:xfrm>
            <a:off x="793790" y="5570458"/>
            <a:ext cx="6244709" cy="362903"/>
          </a:xfrm>
          <a:prstGeom prst="rect">
            <a:avLst/>
          </a:prstGeom>
          <a:noFill/>
          <a:ln>
            <a:noFill/>
          </a:ln>
        </p:spPr>
        <p:txBody>
          <a:bodyPr spcFirstLastPara="1" wrap="square" lIns="0" tIns="0" rIns="0" bIns="0" anchor="t" anchorCtr="0">
            <a:noAutofit/>
          </a:bodyPr>
          <a:lstStyle/>
          <a:p>
            <a:pPr marL="342900" marR="0" lvl="0" indent="-400050" algn="l" rtl="0">
              <a:lnSpc>
                <a:spcPct val="162857"/>
              </a:lnSpc>
              <a:spcBef>
                <a:spcPts val="0"/>
              </a:spcBef>
              <a:spcAft>
                <a:spcPts val="0"/>
              </a:spcAft>
              <a:buClr>
                <a:srgbClr val="403011"/>
              </a:buClr>
              <a:buSzPts val="2650"/>
              <a:buFont typeface="Brygada 1918"/>
              <a:buChar char="•"/>
            </a:pPr>
            <a:r>
              <a:rPr lang="en-US" sz="2650" b="0" i="0" u="none" strike="noStrike" cap="none">
                <a:solidFill>
                  <a:srgbClr val="403011"/>
                </a:solidFill>
                <a:latin typeface="Brygada 1918"/>
                <a:ea typeface="Brygada 1918"/>
                <a:cs typeface="Brygada 1918"/>
                <a:sym typeface="Brygada 1918"/>
              </a:rPr>
              <a:t>Kejayaan dilihat dari luar</a:t>
            </a:r>
            <a:endParaRPr sz="2650" b="0" i="0" u="none" strike="noStrike" cap="none"/>
          </a:p>
        </p:txBody>
      </p:sp>
      <p:sp>
        <p:nvSpPr>
          <p:cNvPr id="552" name="Google Shape;552;p20"/>
          <p:cNvSpPr/>
          <p:nvPr/>
        </p:nvSpPr>
        <p:spPr>
          <a:xfrm>
            <a:off x="6608925" y="3220525"/>
            <a:ext cx="3157500" cy="3543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3011"/>
              </a:buClr>
              <a:buSzPts val="2200"/>
              <a:buFont typeface="Brygada 1918 SemiBold"/>
              <a:buNone/>
            </a:pPr>
            <a:r>
              <a:rPr lang="en-US" sz="2200" b="1" i="0" u="none" strike="noStrike" cap="none">
                <a:solidFill>
                  <a:srgbClr val="403011"/>
                </a:solidFill>
                <a:latin typeface="Brygada 1918 SemiBold"/>
                <a:ea typeface="Brygada 1918 SemiBold"/>
                <a:cs typeface="Brygada 1918 SemiBold"/>
                <a:sym typeface="Brygada 1918 SemiBold"/>
              </a:rPr>
              <a:t>Nilai Kerajaan Allah</a:t>
            </a:r>
            <a:endParaRPr sz="2200" b="0" i="0" u="none" strike="noStrike" cap="none"/>
          </a:p>
        </p:txBody>
      </p:sp>
      <p:sp>
        <p:nvSpPr>
          <p:cNvPr id="553" name="Google Shape;553;p20"/>
          <p:cNvSpPr/>
          <p:nvPr/>
        </p:nvSpPr>
        <p:spPr>
          <a:xfrm>
            <a:off x="6608925" y="3801670"/>
            <a:ext cx="6954600" cy="363000"/>
          </a:xfrm>
          <a:prstGeom prst="rect">
            <a:avLst/>
          </a:prstGeom>
          <a:noFill/>
          <a:ln>
            <a:noFill/>
          </a:ln>
        </p:spPr>
        <p:txBody>
          <a:bodyPr spcFirstLastPara="1" wrap="square" lIns="0" tIns="0" rIns="0" bIns="0" anchor="t" anchorCtr="0">
            <a:noAutofit/>
          </a:bodyPr>
          <a:lstStyle/>
          <a:p>
            <a:pPr marL="342900" marR="0" lvl="0" indent="-400050" algn="l" rtl="0">
              <a:lnSpc>
                <a:spcPct val="162857"/>
              </a:lnSpc>
              <a:spcBef>
                <a:spcPts val="0"/>
              </a:spcBef>
              <a:spcAft>
                <a:spcPts val="0"/>
              </a:spcAft>
              <a:buClr>
                <a:srgbClr val="403011"/>
              </a:buClr>
              <a:buSzPts val="2650"/>
              <a:buFont typeface="Brygada 1918"/>
              <a:buChar char="•"/>
            </a:pPr>
            <a:r>
              <a:rPr lang="en-US" sz="2650" b="0" i="0" u="none" strike="noStrike" cap="none">
                <a:solidFill>
                  <a:srgbClr val="403011"/>
                </a:solidFill>
                <a:latin typeface="Brygada 1918"/>
                <a:ea typeface="Brygada 1918"/>
                <a:cs typeface="Brygada 1918"/>
                <a:sym typeface="Brygada 1918"/>
              </a:rPr>
              <a:t>Kebergantungan pada Tuhan</a:t>
            </a:r>
            <a:endParaRPr sz="2650" b="0" i="0" u="none" strike="noStrike" cap="none"/>
          </a:p>
        </p:txBody>
      </p:sp>
      <p:sp>
        <p:nvSpPr>
          <p:cNvPr id="554" name="Google Shape;554;p20"/>
          <p:cNvSpPr/>
          <p:nvPr/>
        </p:nvSpPr>
        <p:spPr>
          <a:xfrm>
            <a:off x="6608925" y="4243870"/>
            <a:ext cx="6954600" cy="363000"/>
          </a:xfrm>
          <a:prstGeom prst="rect">
            <a:avLst/>
          </a:prstGeom>
          <a:noFill/>
          <a:ln>
            <a:noFill/>
          </a:ln>
        </p:spPr>
        <p:txBody>
          <a:bodyPr spcFirstLastPara="1" wrap="square" lIns="0" tIns="0" rIns="0" bIns="0" anchor="t" anchorCtr="0">
            <a:noAutofit/>
          </a:bodyPr>
          <a:lstStyle/>
          <a:p>
            <a:pPr marL="342900" marR="0" lvl="0" indent="-400050" algn="l" rtl="0">
              <a:lnSpc>
                <a:spcPct val="162857"/>
              </a:lnSpc>
              <a:spcBef>
                <a:spcPts val="0"/>
              </a:spcBef>
              <a:spcAft>
                <a:spcPts val="0"/>
              </a:spcAft>
              <a:buClr>
                <a:srgbClr val="403011"/>
              </a:buClr>
              <a:buSzPts val="2650"/>
              <a:buFont typeface="Brygada 1918"/>
              <a:buChar char="•"/>
            </a:pPr>
            <a:r>
              <a:rPr lang="en-US" sz="2650" b="0" i="0" u="none" strike="noStrike" cap="none">
                <a:solidFill>
                  <a:srgbClr val="403011"/>
                </a:solidFill>
                <a:latin typeface="Brygada 1918"/>
                <a:ea typeface="Brygada 1918"/>
                <a:cs typeface="Brygada 1918"/>
                <a:sym typeface="Brygada 1918"/>
              </a:rPr>
              <a:t>Kelaparan akan kebenaran</a:t>
            </a:r>
            <a:endParaRPr sz="2650" b="0" i="0" u="none" strike="noStrike" cap="none"/>
          </a:p>
        </p:txBody>
      </p:sp>
      <p:sp>
        <p:nvSpPr>
          <p:cNvPr id="555" name="Google Shape;555;p20"/>
          <p:cNvSpPr/>
          <p:nvPr/>
        </p:nvSpPr>
        <p:spPr>
          <a:xfrm>
            <a:off x="6608925" y="4686069"/>
            <a:ext cx="6954600" cy="363000"/>
          </a:xfrm>
          <a:prstGeom prst="rect">
            <a:avLst/>
          </a:prstGeom>
          <a:noFill/>
          <a:ln>
            <a:noFill/>
          </a:ln>
        </p:spPr>
        <p:txBody>
          <a:bodyPr spcFirstLastPara="1" wrap="square" lIns="0" tIns="0" rIns="0" bIns="0" anchor="t" anchorCtr="0">
            <a:noAutofit/>
          </a:bodyPr>
          <a:lstStyle/>
          <a:p>
            <a:pPr marL="342900" marR="0" lvl="0" indent="-400050" algn="l" rtl="0">
              <a:lnSpc>
                <a:spcPct val="162857"/>
              </a:lnSpc>
              <a:spcBef>
                <a:spcPts val="0"/>
              </a:spcBef>
              <a:spcAft>
                <a:spcPts val="0"/>
              </a:spcAft>
              <a:buClr>
                <a:srgbClr val="403011"/>
              </a:buClr>
              <a:buSzPts val="2650"/>
              <a:buFont typeface="Brygada 1918"/>
              <a:buChar char="•"/>
            </a:pPr>
            <a:r>
              <a:rPr lang="en-US" sz="2650" b="0" i="0" u="none" strike="noStrike" cap="none">
                <a:solidFill>
                  <a:srgbClr val="403011"/>
                </a:solidFill>
                <a:latin typeface="Brygada 1918"/>
                <a:ea typeface="Brygada 1918"/>
                <a:cs typeface="Brygada 1918"/>
                <a:sym typeface="Brygada 1918"/>
              </a:rPr>
              <a:t>Kesedihan atas dosa dan penderitaan</a:t>
            </a:r>
            <a:endParaRPr sz="2650" b="0" i="0" u="none" strike="noStrike" cap="none"/>
          </a:p>
        </p:txBody>
      </p:sp>
      <p:sp>
        <p:nvSpPr>
          <p:cNvPr id="556" name="Google Shape;556;p20"/>
          <p:cNvSpPr/>
          <p:nvPr/>
        </p:nvSpPr>
        <p:spPr>
          <a:xfrm>
            <a:off x="6608930" y="5128258"/>
            <a:ext cx="7925400" cy="363000"/>
          </a:xfrm>
          <a:prstGeom prst="rect">
            <a:avLst/>
          </a:prstGeom>
          <a:noFill/>
          <a:ln>
            <a:noFill/>
          </a:ln>
        </p:spPr>
        <p:txBody>
          <a:bodyPr spcFirstLastPara="1" wrap="square" lIns="0" tIns="0" rIns="0" bIns="0" anchor="t" anchorCtr="0">
            <a:noAutofit/>
          </a:bodyPr>
          <a:lstStyle/>
          <a:p>
            <a:pPr marL="342900" marR="0" lvl="0" indent="-400050" algn="l" rtl="0">
              <a:lnSpc>
                <a:spcPct val="162857"/>
              </a:lnSpc>
              <a:spcBef>
                <a:spcPts val="0"/>
              </a:spcBef>
              <a:spcAft>
                <a:spcPts val="0"/>
              </a:spcAft>
              <a:buClr>
                <a:srgbClr val="403011"/>
              </a:buClr>
              <a:buSzPts val="2650"/>
              <a:buFont typeface="Brygada 1918"/>
              <a:buChar char="•"/>
            </a:pPr>
            <a:r>
              <a:rPr lang="en-US" sz="2650" b="0" i="0" u="none" strike="noStrike" cap="none">
                <a:solidFill>
                  <a:srgbClr val="403011"/>
                </a:solidFill>
                <a:latin typeface="Brygada 1918"/>
                <a:ea typeface="Brygada 1918"/>
                <a:cs typeface="Brygada 1918"/>
                <a:sym typeface="Brygada 1918"/>
              </a:rPr>
              <a:t>Kesetiaan pada kebenaran walaupun dibenci</a:t>
            </a:r>
            <a:endParaRPr sz="2650" b="0" i="0" u="none" strike="noStrike" cap="none"/>
          </a:p>
        </p:txBody>
      </p:sp>
      <p:sp>
        <p:nvSpPr>
          <p:cNvPr id="557" name="Google Shape;557;p20"/>
          <p:cNvSpPr/>
          <p:nvPr/>
        </p:nvSpPr>
        <p:spPr>
          <a:xfrm>
            <a:off x="6608929" y="5570450"/>
            <a:ext cx="6954600" cy="744600"/>
          </a:xfrm>
          <a:prstGeom prst="rect">
            <a:avLst/>
          </a:prstGeom>
          <a:noFill/>
          <a:ln>
            <a:noFill/>
          </a:ln>
        </p:spPr>
        <p:txBody>
          <a:bodyPr spcFirstLastPara="1" wrap="square" lIns="0" tIns="0" rIns="0" bIns="0" anchor="t" anchorCtr="0">
            <a:noAutofit/>
          </a:bodyPr>
          <a:lstStyle/>
          <a:p>
            <a:pPr marL="342900" marR="0" lvl="0" indent="-400050" algn="l" rtl="0">
              <a:lnSpc>
                <a:spcPct val="162857"/>
              </a:lnSpc>
              <a:spcBef>
                <a:spcPts val="0"/>
              </a:spcBef>
              <a:spcAft>
                <a:spcPts val="0"/>
              </a:spcAft>
              <a:buClr>
                <a:srgbClr val="403011"/>
              </a:buClr>
              <a:buSzPts val="2650"/>
              <a:buFont typeface="Brygada 1918"/>
              <a:buChar char="•"/>
            </a:pPr>
            <a:r>
              <a:rPr lang="en-US" sz="2650" b="0" i="0" u="none" strike="noStrike" cap="none">
                <a:solidFill>
                  <a:srgbClr val="403011"/>
                </a:solidFill>
                <a:latin typeface="Brygada 1918"/>
                <a:ea typeface="Brygada 1918"/>
                <a:cs typeface="Brygada 1918"/>
                <a:sym typeface="Brygada 1918"/>
              </a:rPr>
              <a:t>Kejayaan dari perspektif Allah</a:t>
            </a:r>
            <a:endParaRPr sz="2650" b="0" i="0" u="none" strike="noStrike" cap="none"/>
          </a:p>
        </p:txBody>
      </p:sp>
      <p:sp>
        <p:nvSpPr>
          <p:cNvPr id="558" name="Google Shape;558;p20"/>
          <p:cNvSpPr/>
          <p:nvPr/>
        </p:nvSpPr>
        <p:spPr>
          <a:xfrm>
            <a:off x="793800" y="6801195"/>
            <a:ext cx="13042800" cy="1203900"/>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3011"/>
              </a:buClr>
              <a:buSzPts val="1750"/>
              <a:buFont typeface="Brygada 1918"/>
              <a:buNone/>
            </a:pPr>
            <a:r>
              <a:rPr lang="en-US" sz="2650" b="0" i="0" u="none" strike="noStrike" cap="none">
                <a:solidFill>
                  <a:srgbClr val="403011"/>
                </a:solidFill>
                <a:latin typeface="Brygada 1918"/>
                <a:ea typeface="Brygada 1918"/>
                <a:cs typeface="Brygada 1918"/>
                <a:sym typeface="Brygada 1918"/>
              </a:rPr>
              <a:t>Ajaran Yesus bersifat </a:t>
            </a:r>
            <a:r>
              <a:rPr lang="en-US" sz="2650" b="1" i="0" u="none" strike="noStrike" cap="none">
                <a:solidFill>
                  <a:srgbClr val="403011"/>
                </a:solidFill>
                <a:latin typeface="Brygada 1918"/>
                <a:ea typeface="Brygada 1918"/>
                <a:cs typeface="Brygada 1918"/>
                <a:sym typeface="Brygada 1918"/>
              </a:rPr>
              <a:t>kontra-budaya</a:t>
            </a:r>
            <a:r>
              <a:rPr lang="en-US" sz="2650" b="0" i="0" u="none" strike="noStrike" cap="none">
                <a:solidFill>
                  <a:srgbClr val="403011"/>
                </a:solidFill>
                <a:latin typeface="Brygada 1918"/>
                <a:ea typeface="Brygada 1918"/>
                <a:cs typeface="Brygada 1918"/>
                <a:sym typeface="Brygada 1918"/>
              </a:rPr>
              <a:t>. Ia mencabar </a:t>
            </a:r>
            <a:r>
              <a:rPr lang="en-US" sz="2650">
                <a:solidFill>
                  <a:srgbClr val="403011"/>
                </a:solidFill>
                <a:latin typeface="Brygada 1918"/>
                <a:ea typeface="Brygada 1918"/>
                <a:cs typeface="Brygada 1918"/>
                <a:sym typeface="Brygada 1918"/>
              </a:rPr>
              <a:t>pengaruh</a:t>
            </a:r>
            <a:r>
              <a:rPr lang="en-US" sz="2650" b="0" i="0" u="none" strike="noStrike" cap="none">
                <a:solidFill>
                  <a:srgbClr val="403011"/>
                </a:solidFill>
                <a:latin typeface="Brygada 1918"/>
                <a:ea typeface="Brygada 1918"/>
                <a:cs typeface="Brygada 1918"/>
                <a:sym typeface="Brygada 1918"/>
              </a:rPr>
              <a:t> duniawi yang </a:t>
            </a:r>
            <a:r>
              <a:rPr lang="en-US" sz="2650">
                <a:solidFill>
                  <a:srgbClr val="403011"/>
                </a:solidFill>
                <a:latin typeface="Brygada 1918"/>
                <a:ea typeface="Brygada 1918"/>
                <a:cs typeface="Brygada 1918"/>
                <a:sym typeface="Brygada 1918"/>
              </a:rPr>
              <a:t>buruk lalu </a:t>
            </a:r>
            <a:r>
              <a:rPr lang="en-US" sz="2650" b="0" i="0" u="none" strike="noStrike" cap="none">
                <a:solidFill>
                  <a:srgbClr val="403011"/>
                </a:solidFill>
                <a:latin typeface="Brygada 1918"/>
                <a:ea typeface="Brygada 1918"/>
                <a:cs typeface="Brygada 1918"/>
                <a:sym typeface="Brygada 1918"/>
              </a:rPr>
              <a:t>menawarkan transformasi di dalam hati dan minda.</a:t>
            </a:r>
            <a:endParaRPr sz="2650" b="0" i="0" u="none" strike="noStrike" cap="non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21"/>
          <p:cNvSpPr/>
          <p:nvPr/>
        </p:nvSpPr>
        <p:spPr>
          <a:xfrm>
            <a:off x="743545" y="584240"/>
            <a:ext cx="8632269" cy="663893"/>
          </a:xfrm>
          <a:prstGeom prst="rect">
            <a:avLst/>
          </a:prstGeom>
          <a:noFill/>
          <a:ln>
            <a:noFill/>
          </a:ln>
        </p:spPr>
        <p:txBody>
          <a:bodyPr spcFirstLastPara="1" wrap="square" lIns="0" tIns="0" rIns="0" bIns="0" anchor="t" anchorCtr="0">
            <a:noAutofit/>
          </a:bodyPr>
          <a:lstStyle/>
          <a:p>
            <a:pPr marL="0" marR="0" lvl="0" indent="0" algn="l" rtl="0">
              <a:lnSpc>
                <a:spcPct val="125301"/>
              </a:lnSpc>
              <a:spcBef>
                <a:spcPts val="0"/>
              </a:spcBef>
              <a:spcAft>
                <a:spcPts val="0"/>
              </a:spcAft>
              <a:buClr>
                <a:srgbClr val="403011"/>
              </a:buClr>
              <a:buSzPts val="4150"/>
              <a:buFont typeface="Brygada 1918 SemiBold"/>
              <a:buNone/>
            </a:pPr>
            <a:r>
              <a:rPr lang="en-US" sz="4150" b="1" i="0" u="none" strike="noStrike" cap="none">
                <a:solidFill>
                  <a:srgbClr val="403011"/>
                </a:solidFill>
                <a:latin typeface="Brygada 1918 SemiBold"/>
                <a:ea typeface="Brygada 1918 SemiBold"/>
                <a:cs typeface="Brygada 1918 SemiBold"/>
                <a:sym typeface="Brygada 1918 SemiBold"/>
              </a:rPr>
              <a:t>Aplikasi dalam Kehidupan Remaja</a:t>
            </a:r>
            <a:endParaRPr sz="4150" b="0" i="0" u="none" strike="noStrike" cap="none"/>
          </a:p>
        </p:txBody>
      </p:sp>
      <p:pic>
        <p:nvPicPr>
          <p:cNvPr id="565" name="Google Shape;565;p21" descr="preencoded.png"/>
          <p:cNvPicPr preferRelativeResize="0"/>
          <p:nvPr/>
        </p:nvPicPr>
        <p:blipFill rotWithShape="1">
          <a:blip r:embed="rId3">
            <a:alphaModFix/>
          </a:blip>
          <a:srcRect/>
          <a:stretch/>
        </p:blipFill>
        <p:spPr>
          <a:xfrm>
            <a:off x="3216116" y="1672947"/>
            <a:ext cx="1626394" cy="1223963"/>
          </a:xfrm>
          <a:prstGeom prst="rect">
            <a:avLst/>
          </a:prstGeom>
          <a:noFill/>
          <a:ln>
            <a:noFill/>
          </a:ln>
        </p:spPr>
      </p:pic>
      <p:pic>
        <p:nvPicPr>
          <p:cNvPr id="566" name="Google Shape;566;p21" descr="preencoded.png"/>
          <p:cNvPicPr preferRelativeResize="0"/>
          <p:nvPr/>
        </p:nvPicPr>
        <p:blipFill rotWithShape="1">
          <a:blip r:embed="rId4">
            <a:alphaModFix/>
          </a:blip>
          <a:srcRect/>
          <a:stretch/>
        </p:blipFill>
        <p:spPr>
          <a:xfrm>
            <a:off x="3879890" y="2249924"/>
            <a:ext cx="298728" cy="373380"/>
          </a:xfrm>
          <a:prstGeom prst="rect">
            <a:avLst/>
          </a:prstGeom>
          <a:noFill/>
          <a:ln>
            <a:noFill/>
          </a:ln>
        </p:spPr>
      </p:pic>
      <p:sp>
        <p:nvSpPr>
          <p:cNvPr id="567" name="Google Shape;567;p21"/>
          <p:cNvSpPr/>
          <p:nvPr/>
        </p:nvSpPr>
        <p:spPr>
          <a:xfrm>
            <a:off x="5054918" y="1885355"/>
            <a:ext cx="2138124" cy="331946"/>
          </a:xfrm>
          <a:prstGeom prst="rect">
            <a:avLst/>
          </a:prstGeom>
          <a:noFill/>
          <a:ln>
            <a:noFill/>
          </a:ln>
        </p:spPr>
        <p:txBody>
          <a:bodyPr spcFirstLastPara="1" wrap="square" lIns="0" tIns="0" rIns="0" bIns="0" anchor="t" anchorCtr="0">
            <a:noAutofit/>
          </a:bodyPr>
          <a:lstStyle/>
          <a:p>
            <a:pPr marL="0" marR="0" lvl="0" indent="0" algn="l" rtl="0">
              <a:lnSpc>
                <a:spcPct val="126829"/>
              </a:lnSpc>
              <a:spcBef>
                <a:spcPts val="0"/>
              </a:spcBef>
              <a:spcAft>
                <a:spcPts val="0"/>
              </a:spcAft>
              <a:buClr>
                <a:srgbClr val="403011"/>
              </a:buClr>
              <a:buSzPts val="2050"/>
              <a:buFont typeface="Brygada 1918 SemiBold"/>
              <a:buNone/>
            </a:pPr>
            <a:r>
              <a:rPr lang="en-US" sz="2050" b="1" i="0" u="none" strike="noStrike" cap="none">
                <a:solidFill>
                  <a:srgbClr val="403011"/>
                </a:solidFill>
                <a:latin typeface="Brygada 1918 SemiBold"/>
                <a:ea typeface="Brygada 1918 SemiBold"/>
                <a:cs typeface="Brygada 1918 SemiBold"/>
                <a:sym typeface="Brygada 1918 SemiBold"/>
              </a:rPr>
              <a:t>Integriti Rohani</a:t>
            </a:r>
            <a:endParaRPr sz="2050" b="0" i="0" u="none" strike="noStrike" cap="none"/>
          </a:p>
        </p:txBody>
      </p:sp>
      <p:sp>
        <p:nvSpPr>
          <p:cNvPr id="568" name="Google Shape;568;p21"/>
          <p:cNvSpPr/>
          <p:nvPr/>
        </p:nvSpPr>
        <p:spPr>
          <a:xfrm>
            <a:off x="5054918" y="2344698"/>
            <a:ext cx="2138124" cy="339804"/>
          </a:xfrm>
          <a:prstGeom prst="rect">
            <a:avLst/>
          </a:prstGeom>
          <a:noFill/>
          <a:ln>
            <a:noFill/>
          </a:ln>
        </p:spPr>
        <p:txBody>
          <a:bodyPr spcFirstLastPara="1" wrap="square" lIns="0" tIns="0" rIns="0" bIns="0" anchor="t" anchorCtr="0">
            <a:noAutofit/>
          </a:bodyPr>
          <a:lstStyle/>
          <a:p>
            <a:pPr marL="0" marR="0" lvl="0" indent="0" algn="l" rtl="0">
              <a:lnSpc>
                <a:spcPct val="160606"/>
              </a:lnSpc>
              <a:spcBef>
                <a:spcPts val="0"/>
              </a:spcBef>
              <a:spcAft>
                <a:spcPts val="0"/>
              </a:spcAft>
              <a:buClr>
                <a:srgbClr val="403011"/>
              </a:buClr>
              <a:buSzPts val="1650"/>
              <a:buFont typeface="Brygada 1918"/>
              <a:buNone/>
            </a:pPr>
            <a:r>
              <a:rPr lang="en-US" sz="1650" b="0" i="0" u="none" strike="noStrike" cap="none">
                <a:solidFill>
                  <a:srgbClr val="403011"/>
                </a:solidFill>
                <a:latin typeface="Brygada 1918"/>
                <a:ea typeface="Brygada 1918"/>
                <a:cs typeface="Brygada 1918"/>
                <a:sym typeface="Brygada 1918"/>
              </a:rPr>
              <a:t>Berani hidup berbeza</a:t>
            </a:r>
            <a:endParaRPr sz="1650" b="0" i="0" u="none" strike="noStrike" cap="none"/>
          </a:p>
        </p:txBody>
      </p:sp>
      <p:sp>
        <p:nvSpPr>
          <p:cNvPr id="569" name="Google Shape;569;p21"/>
          <p:cNvSpPr/>
          <p:nvPr/>
        </p:nvSpPr>
        <p:spPr>
          <a:xfrm>
            <a:off x="4895612" y="2913936"/>
            <a:ext cx="8938141" cy="11430"/>
          </a:xfrm>
          <a:prstGeom prst="roundRect">
            <a:avLst>
              <a:gd name="adj" fmla="val 2788280"/>
            </a:avLst>
          </a:prstGeom>
          <a:solidFill>
            <a:srgbClr val="626C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70" name="Google Shape;570;p21" descr="preencoded.png"/>
          <p:cNvPicPr preferRelativeResize="0"/>
          <p:nvPr/>
        </p:nvPicPr>
        <p:blipFill rotWithShape="1">
          <a:blip r:embed="rId5">
            <a:alphaModFix/>
          </a:blip>
          <a:srcRect/>
          <a:stretch/>
        </p:blipFill>
        <p:spPr>
          <a:xfrm>
            <a:off x="2402800" y="2950012"/>
            <a:ext cx="3252907" cy="1223963"/>
          </a:xfrm>
          <a:prstGeom prst="rect">
            <a:avLst/>
          </a:prstGeom>
          <a:noFill/>
          <a:ln>
            <a:noFill/>
          </a:ln>
        </p:spPr>
      </p:pic>
      <p:pic>
        <p:nvPicPr>
          <p:cNvPr id="571" name="Google Shape;571;p21" descr="preencoded.png"/>
          <p:cNvPicPr preferRelativeResize="0"/>
          <p:nvPr/>
        </p:nvPicPr>
        <p:blipFill rotWithShape="1">
          <a:blip r:embed="rId6">
            <a:alphaModFix/>
          </a:blip>
          <a:srcRect/>
          <a:stretch/>
        </p:blipFill>
        <p:spPr>
          <a:xfrm>
            <a:off x="3879890" y="3375303"/>
            <a:ext cx="298728" cy="373380"/>
          </a:xfrm>
          <a:prstGeom prst="rect">
            <a:avLst/>
          </a:prstGeom>
          <a:noFill/>
          <a:ln>
            <a:noFill/>
          </a:ln>
        </p:spPr>
      </p:pic>
      <p:sp>
        <p:nvSpPr>
          <p:cNvPr id="572" name="Google Shape;572;p21"/>
          <p:cNvSpPr/>
          <p:nvPr/>
        </p:nvSpPr>
        <p:spPr>
          <a:xfrm>
            <a:off x="5868140" y="3162425"/>
            <a:ext cx="6877800" cy="331800"/>
          </a:xfrm>
          <a:prstGeom prst="rect">
            <a:avLst/>
          </a:prstGeom>
          <a:noFill/>
          <a:ln>
            <a:noFill/>
          </a:ln>
        </p:spPr>
        <p:txBody>
          <a:bodyPr spcFirstLastPara="1" wrap="square" lIns="0" tIns="0" rIns="0" bIns="0" anchor="t" anchorCtr="0">
            <a:noAutofit/>
          </a:bodyPr>
          <a:lstStyle/>
          <a:p>
            <a:pPr marL="0" marR="0" lvl="0" indent="0" algn="l" rtl="0">
              <a:lnSpc>
                <a:spcPct val="126829"/>
              </a:lnSpc>
              <a:spcBef>
                <a:spcPts val="0"/>
              </a:spcBef>
              <a:spcAft>
                <a:spcPts val="0"/>
              </a:spcAft>
              <a:buClr>
                <a:srgbClr val="403011"/>
              </a:buClr>
              <a:buSzPts val="2050"/>
              <a:buFont typeface="Brygada 1918 SemiBold"/>
              <a:buNone/>
            </a:pPr>
            <a:r>
              <a:rPr lang="en-US" sz="2050" b="1" i="0" u="none" strike="noStrike" cap="none">
                <a:solidFill>
                  <a:srgbClr val="403011"/>
                </a:solidFill>
                <a:latin typeface="Brygada 1918 SemiBold"/>
                <a:ea typeface="Brygada 1918 SemiBold"/>
                <a:cs typeface="Brygada 1918 SemiBold"/>
                <a:sym typeface="Brygada 1918 SemiBold"/>
              </a:rPr>
              <a:t>Tekanan Rakan Sebaya</a:t>
            </a:r>
            <a:endParaRPr sz="2050" b="0" i="0" u="none" strike="noStrike" cap="none"/>
          </a:p>
        </p:txBody>
      </p:sp>
      <p:sp>
        <p:nvSpPr>
          <p:cNvPr id="573" name="Google Shape;573;p21"/>
          <p:cNvSpPr/>
          <p:nvPr/>
        </p:nvSpPr>
        <p:spPr>
          <a:xfrm>
            <a:off x="5868114" y="3621762"/>
            <a:ext cx="4152781" cy="339804"/>
          </a:xfrm>
          <a:prstGeom prst="rect">
            <a:avLst/>
          </a:prstGeom>
          <a:noFill/>
          <a:ln>
            <a:noFill/>
          </a:ln>
        </p:spPr>
        <p:txBody>
          <a:bodyPr spcFirstLastPara="1" wrap="square" lIns="0" tIns="0" rIns="0" bIns="0" anchor="t" anchorCtr="0">
            <a:noAutofit/>
          </a:bodyPr>
          <a:lstStyle/>
          <a:p>
            <a:pPr marL="0" marR="0" lvl="0" indent="0" algn="l" rtl="0">
              <a:lnSpc>
                <a:spcPct val="160606"/>
              </a:lnSpc>
              <a:spcBef>
                <a:spcPts val="0"/>
              </a:spcBef>
              <a:spcAft>
                <a:spcPts val="0"/>
              </a:spcAft>
              <a:buClr>
                <a:srgbClr val="403011"/>
              </a:buClr>
              <a:buSzPts val="1650"/>
              <a:buFont typeface="Brygada 1918"/>
              <a:buNone/>
            </a:pPr>
            <a:r>
              <a:rPr lang="en-US" sz="1650" b="0" i="0" u="none" strike="noStrike" cap="none">
                <a:solidFill>
                  <a:srgbClr val="403011"/>
                </a:solidFill>
                <a:latin typeface="Brygada 1918"/>
                <a:ea typeface="Brygada 1918"/>
                <a:cs typeface="Brygada 1918"/>
                <a:sym typeface="Brygada 1918"/>
              </a:rPr>
              <a:t>Menghadapi tekanan untuk berkompromi</a:t>
            </a:r>
            <a:endParaRPr sz="1650" b="0" i="0" u="none" strike="noStrike" cap="none"/>
          </a:p>
        </p:txBody>
      </p:sp>
      <p:sp>
        <p:nvSpPr>
          <p:cNvPr id="574" name="Google Shape;574;p21"/>
          <p:cNvSpPr/>
          <p:nvPr/>
        </p:nvSpPr>
        <p:spPr>
          <a:xfrm>
            <a:off x="5708809" y="4191000"/>
            <a:ext cx="8124944" cy="11430"/>
          </a:xfrm>
          <a:prstGeom prst="roundRect">
            <a:avLst>
              <a:gd name="adj" fmla="val 2788280"/>
            </a:avLst>
          </a:prstGeom>
          <a:solidFill>
            <a:srgbClr val="8379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75" name="Google Shape;575;p21" descr="preencoded.png"/>
          <p:cNvPicPr preferRelativeResize="0"/>
          <p:nvPr/>
        </p:nvPicPr>
        <p:blipFill rotWithShape="1">
          <a:blip r:embed="rId7">
            <a:alphaModFix/>
          </a:blip>
          <a:srcRect/>
          <a:stretch/>
        </p:blipFill>
        <p:spPr>
          <a:xfrm>
            <a:off x="1589603" y="4227076"/>
            <a:ext cx="4879419" cy="1223963"/>
          </a:xfrm>
          <a:prstGeom prst="rect">
            <a:avLst/>
          </a:prstGeom>
          <a:noFill/>
          <a:ln>
            <a:noFill/>
          </a:ln>
        </p:spPr>
      </p:pic>
      <p:pic>
        <p:nvPicPr>
          <p:cNvPr id="576" name="Google Shape;576;p21" descr="preencoded.png"/>
          <p:cNvPicPr preferRelativeResize="0"/>
          <p:nvPr/>
        </p:nvPicPr>
        <p:blipFill rotWithShape="1">
          <a:blip r:embed="rId8">
            <a:alphaModFix/>
          </a:blip>
          <a:srcRect/>
          <a:stretch/>
        </p:blipFill>
        <p:spPr>
          <a:xfrm>
            <a:off x="3879890" y="4652367"/>
            <a:ext cx="298728" cy="373380"/>
          </a:xfrm>
          <a:prstGeom prst="rect">
            <a:avLst/>
          </a:prstGeom>
          <a:noFill/>
          <a:ln>
            <a:noFill/>
          </a:ln>
        </p:spPr>
      </p:pic>
      <p:sp>
        <p:nvSpPr>
          <p:cNvPr id="577" name="Google Shape;577;p21"/>
          <p:cNvSpPr/>
          <p:nvPr/>
        </p:nvSpPr>
        <p:spPr>
          <a:xfrm>
            <a:off x="6681430" y="4439483"/>
            <a:ext cx="2655808" cy="331946"/>
          </a:xfrm>
          <a:prstGeom prst="rect">
            <a:avLst/>
          </a:prstGeom>
          <a:noFill/>
          <a:ln>
            <a:noFill/>
          </a:ln>
        </p:spPr>
        <p:txBody>
          <a:bodyPr spcFirstLastPara="1" wrap="square" lIns="0" tIns="0" rIns="0" bIns="0" anchor="t" anchorCtr="0">
            <a:noAutofit/>
          </a:bodyPr>
          <a:lstStyle/>
          <a:p>
            <a:pPr marL="0" marR="0" lvl="0" indent="0" algn="l" rtl="0">
              <a:lnSpc>
                <a:spcPct val="126829"/>
              </a:lnSpc>
              <a:spcBef>
                <a:spcPts val="0"/>
              </a:spcBef>
              <a:spcAft>
                <a:spcPts val="0"/>
              </a:spcAft>
              <a:buClr>
                <a:srgbClr val="403011"/>
              </a:buClr>
              <a:buSzPts val="2050"/>
              <a:buFont typeface="Brygada 1918 SemiBold"/>
              <a:buNone/>
            </a:pPr>
            <a:r>
              <a:rPr lang="en-US" sz="2050" b="1" i="0" u="none" strike="noStrike" cap="none">
                <a:solidFill>
                  <a:srgbClr val="403011"/>
                </a:solidFill>
                <a:latin typeface="Brygada 1918 SemiBold"/>
                <a:ea typeface="Brygada 1918 SemiBold"/>
                <a:cs typeface="Brygada 1918 SemiBold"/>
                <a:sym typeface="Brygada 1918 SemiBold"/>
              </a:rPr>
              <a:t>Populariti vs Prinsip</a:t>
            </a:r>
            <a:endParaRPr sz="2050" b="0" i="0" u="none" strike="noStrike" cap="none"/>
          </a:p>
        </p:txBody>
      </p:sp>
      <p:sp>
        <p:nvSpPr>
          <p:cNvPr id="578" name="Google Shape;578;p21"/>
          <p:cNvSpPr/>
          <p:nvPr/>
        </p:nvSpPr>
        <p:spPr>
          <a:xfrm>
            <a:off x="6681430" y="4898827"/>
            <a:ext cx="3282434" cy="339804"/>
          </a:xfrm>
          <a:prstGeom prst="rect">
            <a:avLst/>
          </a:prstGeom>
          <a:noFill/>
          <a:ln>
            <a:noFill/>
          </a:ln>
        </p:spPr>
        <p:txBody>
          <a:bodyPr spcFirstLastPara="1" wrap="square" lIns="0" tIns="0" rIns="0" bIns="0" anchor="t" anchorCtr="0">
            <a:noAutofit/>
          </a:bodyPr>
          <a:lstStyle/>
          <a:p>
            <a:pPr marL="0" marR="0" lvl="0" indent="0" algn="l" rtl="0">
              <a:lnSpc>
                <a:spcPct val="160606"/>
              </a:lnSpc>
              <a:spcBef>
                <a:spcPts val="0"/>
              </a:spcBef>
              <a:spcAft>
                <a:spcPts val="0"/>
              </a:spcAft>
              <a:buClr>
                <a:srgbClr val="403011"/>
              </a:buClr>
              <a:buSzPts val="1650"/>
              <a:buFont typeface="Brygada 1918"/>
              <a:buNone/>
            </a:pPr>
            <a:r>
              <a:rPr lang="en-US" sz="1650" b="0" i="0" u="none" strike="noStrike" cap="none">
                <a:solidFill>
                  <a:srgbClr val="403011"/>
                </a:solidFill>
                <a:latin typeface="Brygada 1918"/>
                <a:ea typeface="Brygada 1918"/>
                <a:cs typeface="Brygada 1918"/>
                <a:sym typeface="Brygada 1918"/>
              </a:rPr>
              <a:t>Memilih antara dua nilai berbeza</a:t>
            </a:r>
            <a:endParaRPr sz="1650" b="0" i="0" u="none" strike="noStrike" cap="none"/>
          </a:p>
        </p:txBody>
      </p:sp>
      <p:sp>
        <p:nvSpPr>
          <p:cNvPr id="579" name="Google Shape;579;p21"/>
          <p:cNvSpPr/>
          <p:nvPr/>
        </p:nvSpPr>
        <p:spPr>
          <a:xfrm>
            <a:off x="6522125" y="5468064"/>
            <a:ext cx="7311628" cy="11430"/>
          </a:xfrm>
          <a:prstGeom prst="roundRect">
            <a:avLst>
              <a:gd name="adj" fmla="val 2788280"/>
            </a:avLst>
          </a:prstGeom>
          <a:solidFill>
            <a:srgbClr val="E8AF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80" name="Google Shape;580;p21" descr="preencoded.png"/>
          <p:cNvPicPr preferRelativeResize="0"/>
          <p:nvPr/>
        </p:nvPicPr>
        <p:blipFill rotWithShape="1">
          <a:blip r:embed="rId9">
            <a:alphaModFix/>
          </a:blip>
          <a:srcRect/>
          <a:stretch/>
        </p:blipFill>
        <p:spPr>
          <a:xfrm>
            <a:off x="776287" y="5504140"/>
            <a:ext cx="6505932" cy="1223963"/>
          </a:xfrm>
          <a:prstGeom prst="rect">
            <a:avLst/>
          </a:prstGeom>
          <a:noFill/>
          <a:ln>
            <a:noFill/>
          </a:ln>
        </p:spPr>
      </p:pic>
      <p:pic>
        <p:nvPicPr>
          <p:cNvPr id="581" name="Google Shape;581;p21" descr="preencoded.png"/>
          <p:cNvPicPr preferRelativeResize="0"/>
          <p:nvPr/>
        </p:nvPicPr>
        <p:blipFill rotWithShape="1">
          <a:blip r:embed="rId10">
            <a:alphaModFix/>
          </a:blip>
          <a:srcRect/>
          <a:stretch/>
        </p:blipFill>
        <p:spPr>
          <a:xfrm>
            <a:off x="3879890" y="5929432"/>
            <a:ext cx="298728" cy="373380"/>
          </a:xfrm>
          <a:prstGeom prst="rect">
            <a:avLst/>
          </a:prstGeom>
          <a:noFill/>
          <a:ln>
            <a:noFill/>
          </a:ln>
        </p:spPr>
      </p:pic>
      <p:sp>
        <p:nvSpPr>
          <p:cNvPr id="582" name="Google Shape;582;p21"/>
          <p:cNvSpPr/>
          <p:nvPr/>
        </p:nvSpPr>
        <p:spPr>
          <a:xfrm>
            <a:off x="7494627" y="5716548"/>
            <a:ext cx="2655808" cy="331946"/>
          </a:xfrm>
          <a:prstGeom prst="rect">
            <a:avLst/>
          </a:prstGeom>
          <a:noFill/>
          <a:ln>
            <a:noFill/>
          </a:ln>
        </p:spPr>
        <p:txBody>
          <a:bodyPr spcFirstLastPara="1" wrap="square" lIns="0" tIns="0" rIns="0" bIns="0" anchor="t" anchorCtr="0">
            <a:noAutofit/>
          </a:bodyPr>
          <a:lstStyle/>
          <a:p>
            <a:pPr marL="0" marR="0" lvl="0" indent="0" algn="l" rtl="0">
              <a:lnSpc>
                <a:spcPct val="126829"/>
              </a:lnSpc>
              <a:spcBef>
                <a:spcPts val="0"/>
              </a:spcBef>
              <a:spcAft>
                <a:spcPts val="0"/>
              </a:spcAft>
              <a:buClr>
                <a:srgbClr val="403011"/>
              </a:buClr>
              <a:buSzPts val="2050"/>
              <a:buFont typeface="Brygada 1918 SemiBold"/>
              <a:buNone/>
            </a:pPr>
            <a:r>
              <a:rPr lang="en-US" sz="2050" b="1" i="0" u="none" strike="noStrike" cap="none">
                <a:solidFill>
                  <a:srgbClr val="403011"/>
                </a:solidFill>
                <a:latin typeface="Brygada 1918 SemiBold"/>
                <a:ea typeface="Brygada 1918 SemiBold"/>
                <a:cs typeface="Brygada 1918 SemiBold"/>
                <a:sym typeface="Brygada 1918 SemiBold"/>
              </a:rPr>
              <a:t>Nilai dan Prioriti</a:t>
            </a:r>
            <a:endParaRPr sz="2050" b="0" i="0" u="none" strike="noStrike" cap="none"/>
          </a:p>
        </p:txBody>
      </p:sp>
      <p:sp>
        <p:nvSpPr>
          <p:cNvPr id="583" name="Google Shape;583;p21"/>
          <p:cNvSpPr/>
          <p:nvPr/>
        </p:nvSpPr>
        <p:spPr>
          <a:xfrm>
            <a:off x="7494627" y="6175891"/>
            <a:ext cx="3250525" cy="339804"/>
          </a:xfrm>
          <a:prstGeom prst="rect">
            <a:avLst/>
          </a:prstGeom>
          <a:noFill/>
          <a:ln>
            <a:noFill/>
          </a:ln>
        </p:spPr>
        <p:txBody>
          <a:bodyPr spcFirstLastPara="1" wrap="square" lIns="0" tIns="0" rIns="0" bIns="0" anchor="t" anchorCtr="0">
            <a:noAutofit/>
          </a:bodyPr>
          <a:lstStyle/>
          <a:p>
            <a:pPr marL="0" marR="0" lvl="0" indent="0" algn="l" rtl="0">
              <a:lnSpc>
                <a:spcPct val="160606"/>
              </a:lnSpc>
              <a:spcBef>
                <a:spcPts val="0"/>
              </a:spcBef>
              <a:spcAft>
                <a:spcPts val="0"/>
              </a:spcAft>
              <a:buClr>
                <a:srgbClr val="403011"/>
              </a:buClr>
              <a:buSzPts val="1650"/>
              <a:buFont typeface="Brygada 1918"/>
              <a:buNone/>
            </a:pPr>
            <a:r>
              <a:rPr lang="en-US" sz="1650" b="0" i="0" u="none" strike="noStrike" cap="none">
                <a:solidFill>
                  <a:srgbClr val="403011"/>
                </a:solidFill>
                <a:latin typeface="Brygada 1918"/>
                <a:ea typeface="Brygada 1918"/>
                <a:cs typeface="Brygada 1918"/>
                <a:sym typeface="Brygada 1918"/>
              </a:rPr>
              <a:t>Membina asas hidup yang kukuh</a:t>
            </a:r>
            <a:endParaRPr sz="1650" b="0" i="0" u="none" strike="noStrike" cap="none"/>
          </a:p>
        </p:txBody>
      </p:sp>
      <p:sp>
        <p:nvSpPr>
          <p:cNvPr id="584" name="Google Shape;584;p21"/>
          <p:cNvSpPr/>
          <p:nvPr/>
        </p:nvSpPr>
        <p:spPr>
          <a:xfrm>
            <a:off x="743545" y="6967061"/>
            <a:ext cx="13143309" cy="679609"/>
          </a:xfrm>
          <a:prstGeom prst="rect">
            <a:avLst/>
          </a:prstGeom>
          <a:noFill/>
          <a:ln>
            <a:noFill/>
          </a:ln>
        </p:spPr>
        <p:txBody>
          <a:bodyPr spcFirstLastPara="1" wrap="square" lIns="0" tIns="0" rIns="0" bIns="0" anchor="t" anchorCtr="0">
            <a:noAutofit/>
          </a:bodyPr>
          <a:lstStyle/>
          <a:p>
            <a:pPr marL="0" marR="0" lvl="0" indent="0" algn="l" rtl="0">
              <a:lnSpc>
                <a:spcPct val="160606"/>
              </a:lnSpc>
              <a:spcBef>
                <a:spcPts val="0"/>
              </a:spcBef>
              <a:spcAft>
                <a:spcPts val="0"/>
              </a:spcAft>
              <a:buClr>
                <a:srgbClr val="403011"/>
              </a:buClr>
              <a:buSzPts val="1650"/>
              <a:buFont typeface="Brygada 1918"/>
              <a:buNone/>
            </a:pPr>
            <a:r>
              <a:rPr lang="en-US" sz="1650" b="0" i="0" u="none" strike="noStrike" cap="none">
                <a:solidFill>
                  <a:srgbClr val="403011"/>
                </a:solidFill>
                <a:latin typeface="Brygada 1918"/>
                <a:ea typeface="Brygada 1918"/>
                <a:cs typeface="Brygada 1918"/>
                <a:sym typeface="Brygada 1918"/>
              </a:rPr>
              <a:t>Sebagai remaja, anda dihadapkan dengan banyak cabaran dalam menerapkan ajaran Yesus. Keberanian untuk berbeza dan memegang nilai-nilai Kerajaan Allah akan membentuk karakter anda.</a:t>
            </a:r>
            <a:endParaRPr sz="1650" b="0" i="0" u="none" strike="noStrike" cap="non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pic>
        <p:nvPicPr>
          <p:cNvPr id="590" name="Google Shape;590;p22" descr="preencoded.png"/>
          <p:cNvPicPr preferRelativeResize="0"/>
          <p:nvPr/>
        </p:nvPicPr>
        <p:blipFill rotWithShape="1">
          <a:blip r:embed="rId3">
            <a:alphaModFix/>
          </a:blip>
          <a:srcRect/>
          <a:stretch/>
        </p:blipFill>
        <p:spPr>
          <a:xfrm>
            <a:off x="0" y="0"/>
            <a:ext cx="14630400" cy="2684026"/>
          </a:xfrm>
          <a:prstGeom prst="rect">
            <a:avLst/>
          </a:prstGeom>
          <a:noFill/>
          <a:ln>
            <a:noFill/>
          </a:ln>
        </p:spPr>
      </p:pic>
      <p:sp>
        <p:nvSpPr>
          <p:cNvPr id="591" name="Google Shape;591;p22"/>
          <p:cNvSpPr/>
          <p:nvPr/>
        </p:nvSpPr>
        <p:spPr>
          <a:xfrm>
            <a:off x="715670" y="3208975"/>
            <a:ext cx="13199100" cy="6390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3011"/>
              </a:buClr>
              <a:buSzPts val="4000"/>
              <a:buFont typeface="Brygada 1918 SemiBold"/>
              <a:buNone/>
            </a:pPr>
            <a:r>
              <a:rPr lang="en-US" sz="4000" b="1" i="0" u="none" strike="noStrike" cap="none">
                <a:solidFill>
                  <a:srgbClr val="403011"/>
                </a:solidFill>
                <a:latin typeface="Brygada 1918 SemiBold"/>
                <a:ea typeface="Brygada 1918 SemiBold"/>
                <a:cs typeface="Brygada 1918 SemiBold"/>
                <a:sym typeface="Brygada 1918 SemiBold"/>
              </a:rPr>
              <a:t>Aplikasi Praktis: Tindakan Minggu Ini</a:t>
            </a:r>
            <a:endParaRPr sz="4000" b="0" i="0" u="none" strike="noStrike" cap="none"/>
          </a:p>
        </p:txBody>
      </p:sp>
      <p:sp>
        <p:nvSpPr>
          <p:cNvPr id="592" name="Google Shape;592;p22"/>
          <p:cNvSpPr/>
          <p:nvPr/>
        </p:nvSpPr>
        <p:spPr>
          <a:xfrm>
            <a:off x="715685" y="4154686"/>
            <a:ext cx="4263390" cy="3422213"/>
          </a:xfrm>
          <a:prstGeom prst="roundRect">
            <a:avLst>
              <a:gd name="adj" fmla="val 8964"/>
            </a:avLst>
          </a:prstGeom>
          <a:solidFill>
            <a:srgbClr val="626C3B"/>
          </a:solidFill>
          <a:ln w="9525" cap="flat" cmpd="sng">
            <a:solidFill>
              <a:srgbClr val="7B855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22"/>
          <p:cNvSpPr/>
          <p:nvPr/>
        </p:nvSpPr>
        <p:spPr>
          <a:xfrm>
            <a:off x="927720" y="4366725"/>
            <a:ext cx="4467900" cy="3195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FFFFFF"/>
              </a:buClr>
              <a:buSzPts val="2000"/>
              <a:buFont typeface="Brygada 1918 SemiBold"/>
              <a:buNone/>
            </a:pPr>
            <a:r>
              <a:rPr lang="en-US" sz="2000" b="1" i="0" u="none" strike="noStrike" cap="none">
                <a:solidFill>
                  <a:srgbClr val="FFFFFF"/>
                </a:solidFill>
                <a:latin typeface="Brygada 1918 SemiBold"/>
                <a:ea typeface="Brygada 1918 SemiBold"/>
                <a:cs typeface="Brygada 1918 SemiBold"/>
                <a:sym typeface="Brygada 1918 SemiBold"/>
              </a:rPr>
              <a:t>Tindakan Belas Kasihan</a:t>
            </a:r>
            <a:endParaRPr sz="2000" b="0" i="0" u="none" strike="noStrike" cap="none"/>
          </a:p>
        </p:txBody>
      </p:sp>
      <p:sp>
        <p:nvSpPr>
          <p:cNvPr id="594" name="Google Shape;594;p22"/>
          <p:cNvSpPr/>
          <p:nvPr/>
        </p:nvSpPr>
        <p:spPr>
          <a:xfrm>
            <a:off x="927735" y="4808815"/>
            <a:ext cx="3839289" cy="981551"/>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FFFFFF"/>
              </a:buClr>
              <a:buSzPts val="1600"/>
              <a:buFont typeface="Brygada 1918"/>
              <a:buNone/>
            </a:pPr>
            <a:r>
              <a:rPr lang="en-US" sz="1600" b="0" i="0" u="none" strike="noStrike" cap="none">
                <a:solidFill>
                  <a:srgbClr val="FFFFFF"/>
                </a:solidFill>
                <a:latin typeface="Brygada 1918"/>
                <a:ea typeface="Brygada 1918"/>
                <a:cs typeface="Brygada 1918"/>
                <a:sym typeface="Brygada 1918"/>
              </a:rPr>
              <a:t>Lakukan satu tindakan untuk membantu seseorang yang kurang bernasib baik minggu ini.</a:t>
            </a:r>
            <a:endParaRPr sz="1600" b="0" i="0" u="none" strike="noStrike" cap="none"/>
          </a:p>
        </p:txBody>
      </p:sp>
      <p:sp>
        <p:nvSpPr>
          <p:cNvPr id="595" name="Google Shape;595;p22"/>
          <p:cNvSpPr/>
          <p:nvPr/>
        </p:nvSpPr>
        <p:spPr>
          <a:xfrm>
            <a:off x="927735" y="5913001"/>
            <a:ext cx="3839289" cy="654368"/>
          </a:xfrm>
          <a:prstGeom prst="rect">
            <a:avLst/>
          </a:prstGeom>
          <a:noFill/>
          <a:ln>
            <a:noFill/>
          </a:ln>
        </p:spPr>
        <p:txBody>
          <a:bodyPr spcFirstLastPara="1" wrap="square" lIns="0" tIns="0" rIns="0" bIns="0" anchor="t" anchorCtr="0">
            <a:noAutofit/>
          </a:bodyPr>
          <a:lstStyle/>
          <a:p>
            <a:pPr marL="342900" marR="0" lvl="0" indent="-342900" algn="l" rtl="0">
              <a:lnSpc>
                <a:spcPct val="159375"/>
              </a:lnSpc>
              <a:spcBef>
                <a:spcPts val="0"/>
              </a:spcBef>
              <a:spcAft>
                <a:spcPts val="0"/>
              </a:spcAft>
              <a:buClr>
                <a:srgbClr val="FFFFFF"/>
              </a:buClr>
              <a:buSzPts val="1600"/>
              <a:buFont typeface="Brygada 1918"/>
              <a:buChar char="•"/>
            </a:pPr>
            <a:r>
              <a:rPr lang="en-US" sz="1600" b="0" i="0" u="none" strike="noStrike" cap="none">
                <a:solidFill>
                  <a:srgbClr val="FFFFFF"/>
                </a:solidFill>
                <a:latin typeface="Brygada 1918"/>
                <a:ea typeface="Brygada 1918"/>
                <a:cs typeface="Brygada 1918"/>
                <a:sym typeface="Brygada 1918"/>
              </a:rPr>
              <a:t>Berkongsi makanan dengan yang memerlukan</a:t>
            </a:r>
            <a:endParaRPr sz="1600" b="0" i="0" u="none" strike="noStrike" cap="none"/>
          </a:p>
        </p:txBody>
      </p:sp>
      <p:sp>
        <p:nvSpPr>
          <p:cNvPr id="596" name="Google Shape;596;p22"/>
          <p:cNvSpPr/>
          <p:nvPr/>
        </p:nvSpPr>
        <p:spPr>
          <a:xfrm>
            <a:off x="927735" y="6638925"/>
            <a:ext cx="3839289" cy="327184"/>
          </a:xfrm>
          <a:prstGeom prst="rect">
            <a:avLst/>
          </a:prstGeom>
          <a:noFill/>
          <a:ln>
            <a:noFill/>
          </a:ln>
        </p:spPr>
        <p:txBody>
          <a:bodyPr spcFirstLastPara="1" wrap="square" lIns="0" tIns="0" rIns="0" bIns="0" anchor="t" anchorCtr="0">
            <a:noAutofit/>
          </a:bodyPr>
          <a:lstStyle/>
          <a:p>
            <a:pPr marL="342900" marR="0" lvl="0" indent="-342900" algn="l" rtl="0">
              <a:lnSpc>
                <a:spcPct val="159375"/>
              </a:lnSpc>
              <a:spcBef>
                <a:spcPts val="0"/>
              </a:spcBef>
              <a:spcAft>
                <a:spcPts val="0"/>
              </a:spcAft>
              <a:buClr>
                <a:srgbClr val="FFFFFF"/>
              </a:buClr>
              <a:buSzPts val="1600"/>
              <a:buFont typeface="Brygada 1918"/>
              <a:buChar char="•"/>
            </a:pPr>
            <a:r>
              <a:rPr lang="en-US" sz="1600" b="0" i="0" u="none" strike="noStrike" cap="none">
                <a:solidFill>
                  <a:srgbClr val="FFFFFF"/>
                </a:solidFill>
                <a:latin typeface="Brygada 1918"/>
                <a:ea typeface="Brygada 1918"/>
                <a:cs typeface="Brygada 1918"/>
                <a:sym typeface="Brygada 1918"/>
              </a:rPr>
              <a:t>Menyumbang pakaian atau buku</a:t>
            </a:r>
            <a:endParaRPr sz="1600" b="0" i="0" u="none" strike="noStrike" cap="none"/>
          </a:p>
        </p:txBody>
      </p:sp>
      <p:sp>
        <p:nvSpPr>
          <p:cNvPr id="597" name="Google Shape;597;p22"/>
          <p:cNvSpPr/>
          <p:nvPr/>
        </p:nvSpPr>
        <p:spPr>
          <a:xfrm>
            <a:off x="927735" y="7037665"/>
            <a:ext cx="3839289" cy="327184"/>
          </a:xfrm>
          <a:prstGeom prst="rect">
            <a:avLst/>
          </a:prstGeom>
          <a:noFill/>
          <a:ln>
            <a:noFill/>
          </a:ln>
        </p:spPr>
        <p:txBody>
          <a:bodyPr spcFirstLastPara="1" wrap="square" lIns="0" tIns="0" rIns="0" bIns="0" anchor="t" anchorCtr="0">
            <a:noAutofit/>
          </a:bodyPr>
          <a:lstStyle/>
          <a:p>
            <a:pPr marL="342900" marR="0" lvl="0" indent="-342900" algn="l" rtl="0">
              <a:lnSpc>
                <a:spcPct val="159375"/>
              </a:lnSpc>
              <a:spcBef>
                <a:spcPts val="0"/>
              </a:spcBef>
              <a:spcAft>
                <a:spcPts val="0"/>
              </a:spcAft>
              <a:buClr>
                <a:srgbClr val="FFFFFF"/>
              </a:buClr>
              <a:buSzPts val="1600"/>
              <a:buFont typeface="Brygada 1918"/>
              <a:buChar char="•"/>
            </a:pPr>
            <a:r>
              <a:rPr lang="en-US" sz="1600" b="0" i="0" u="none" strike="noStrike" cap="none">
                <a:solidFill>
                  <a:srgbClr val="FFFFFF"/>
                </a:solidFill>
                <a:latin typeface="Brygada 1918"/>
                <a:ea typeface="Brygada 1918"/>
                <a:cs typeface="Brygada 1918"/>
                <a:sym typeface="Brygada 1918"/>
              </a:rPr>
              <a:t>Meluangkan masa untuk mendengar</a:t>
            </a:r>
            <a:endParaRPr sz="1600" b="0" i="0" u="none" strike="noStrike" cap="none"/>
          </a:p>
        </p:txBody>
      </p:sp>
      <p:sp>
        <p:nvSpPr>
          <p:cNvPr id="598" name="Google Shape;598;p22"/>
          <p:cNvSpPr/>
          <p:nvPr/>
        </p:nvSpPr>
        <p:spPr>
          <a:xfrm>
            <a:off x="5183505" y="4154686"/>
            <a:ext cx="4263390" cy="3422213"/>
          </a:xfrm>
          <a:prstGeom prst="roundRect">
            <a:avLst>
              <a:gd name="adj" fmla="val 8964"/>
            </a:avLst>
          </a:prstGeom>
          <a:solidFill>
            <a:srgbClr val="83792E"/>
          </a:solidFill>
          <a:ln w="9525" cap="flat" cmpd="sng">
            <a:solidFill>
              <a:srgbClr val="9C92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2"/>
          <p:cNvSpPr/>
          <p:nvPr/>
        </p:nvSpPr>
        <p:spPr>
          <a:xfrm>
            <a:off x="5395555" y="4366736"/>
            <a:ext cx="2556272" cy="319445"/>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FFFFFF"/>
              </a:buClr>
              <a:buSzPts val="2000"/>
              <a:buFont typeface="Brygada 1918 SemiBold"/>
              <a:buNone/>
            </a:pPr>
            <a:r>
              <a:rPr lang="en-US" sz="2000" b="1" i="0" u="none" strike="noStrike" cap="none">
                <a:solidFill>
                  <a:srgbClr val="FFFFFF"/>
                </a:solidFill>
                <a:latin typeface="Brygada 1918 SemiBold"/>
                <a:ea typeface="Brygada 1918 SemiBold"/>
                <a:cs typeface="Brygada 1918 SemiBold"/>
                <a:sym typeface="Brygada 1918 SemiBold"/>
              </a:rPr>
              <a:t>Refleksi Harian</a:t>
            </a:r>
            <a:endParaRPr sz="2000" b="0" i="0" u="none" strike="noStrike" cap="none"/>
          </a:p>
        </p:txBody>
      </p:sp>
      <p:sp>
        <p:nvSpPr>
          <p:cNvPr id="600" name="Google Shape;600;p22"/>
          <p:cNvSpPr/>
          <p:nvPr/>
        </p:nvSpPr>
        <p:spPr>
          <a:xfrm>
            <a:off x="5395555" y="4808815"/>
            <a:ext cx="3839289" cy="654368"/>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FFFFFF"/>
              </a:buClr>
              <a:buSzPts val="1600"/>
              <a:buFont typeface="Brygada 1918"/>
              <a:buNone/>
            </a:pPr>
            <a:r>
              <a:rPr lang="en-US" sz="1600" b="0" i="0" u="none" strike="noStrike" cap="none">
                <a:solidFill>
                  <a:srgbClr val="FFFFFF"/>
                </a:solidFill>
                <a:latin typeface="Brygada 1918"/>
                <a:ea typeface="Brygada 1918"/>
                <a:cs typeface="Brygada 1918"/>
                <a:sym typeface="Brygada 1918"/>
              </a:rPr>
              <a:t>Luangkan 5 minit setiap hari untuk bertanya: "Apakah yang saya laparkan?"</a:t>
            </a:r>
            <a:endParaRPr sz="1600" b="0" i="0" u="none" strike="noStrike" cap="none"/>
          </a:p>
        </p:txBody>
      </p:sp>
      <p:sp>
        <p:nvSpPr>
          <p:cNvPr id="601" name="Google Shape;601;p22"/>
          <p:cNvSpPr/>
          <p:nvPr/>
        </p:nvSpPr>
        <p:spPr>
          <a:xfrm>
            <a:off x="5395555" y="5585817"/>
            <a:ext cx="3839289" cy="327184"/>
          </a:xfrm>
          <a:prstGeom prst="rect">
            <a:avLst/>
          </a:prstGeom>
          <a:noFill/>
          <a:ln>
            <a:noFill/>
          </a:ln>
        </p:spPr>
        <p:txBody>
          <a:bodyPr spcFirstLastPara="1" wrap="square" lIns="0" tIns="0" rIns="0" bIns="0" anchor="t" anchorCtr="0">
            <a:noAutofit/>
          </a:bodyPr>
          <a:lstStyle/>
          <a:p>
            <a:pPr marL="342900" marR="0" lvl="0" indent="-342900" algn="l" rtl="0">
              <a:lnSpc>
                <a:spcPct val="159375"/>
              </a:lnSpc>
              <a:spcBef>
                <a:spcPts val="0"/>
              </a:spcBef>
              <a:spcAft>
                <a:spcPts val="0"/>
              </a:spcAft>
              <a:buClr>
                <a:srgbClr val="FFFFFF"/>
              </a:buClr>
              <a:buSzPts val="1600"/>
              <a:buFont typeface="Brygada 1918"/>
              <a:buChar char="•"/>
            </a:pPr>
            <a:r>
              <a:rPr lang="en-US" sz="1600" b="0" i="0" u="none" strike="noStrike" cap="none">
                <a:solidFill>
                  <a:srgbClr val="FFFFFF"/>
                </a:solidFill>
                <a:latin typeface="Brygada 1918"/>
                <a:ea typeface="Brygada 1918"/>
                <a:cs typeface="Brygada 1918"/>
                <a:sym typeface="Brygada 1918"/>
              </a:rPr>
              <a:t>Media sosial atau Firman Tuhan?</a:t>
            </a:r>
            <a:endParaRPr sz="1600" b="0" i="0" u="none" strike="noStrike" cap="none"/>
          </a:p>
        </p:txBody>
      </p:sp>
      <p:sp>
        <p:nvSpPr>
          <p:cNvPr id="602" name="Google Shape;602;p22"/>
          <p:cNvSpPr/>
          <p:nvPr/>
        </p:nvSpPr>
        <p:spPr>
          <a:xfrm>
            <a:off x="5395555" y="5984558"/>
            <a:ext cx="3839289" cy="654368"/>
          </a:xfrm>
          <a:prstGeom prst="rect">
            <a:avLst/>
          </a:prstGeom>
          <a:noFill/>
          <a:ln>
            <a:noFill/>
          </a:ln>
        </p:spPr>
        <p:txBody>
          <a:bodyPr spcFirstLastPara="1" wrap="square" lIns="0" tIns="0" rIns="0" bIns="0" anchor="t" anchorCtr="0">
            <a:noAutofit/>
          </a:bodyPr>
          <a:lstStyle/>
          <a:p>
            <a:pPr marL="342900" marR="0" lvl="0" indent="-342900" algn="l" rtl="0">
              <a:lnSpc>
                <a:spcPct val="159375"/>
              </a:lnSpc>
              <a:spcBef>
                <a:spcPts val="0"/>
              </a:spcBef>
              <a:spcAft>
                <a:spcPts val="0"/>
              </a:spcAft>
              <a:buClr>
                <a:srgbClr val="FFFFFF"/>
              </a:buClr>
              <a:buSzPts val="1600"/>
              <a:buFont typeface="Brygada 1918"/>
              <a:buChar char="•"/>
            </a:pPr>
            <a:r>
              <a:rPr lang="en-US" sz="1600" b="0" i="0" u="none" strike="noStrike" cap="none">
                <a:solidFill>
                  <a:srgbClr val="FFFFFF"/>
                </a:solidFill>
                <a:latin typeface="Brygada 1918"/>
                <a:ea typeface="Brygada 1918"/>
                <a:cs typeface="Brygada 1918"/>
                <a:sym typeface="Brygada 1918"/>
              </a:rPr>
              <a:t>Pujian manusia atau persetujuan Allah?</a:t>
            </a:r>
            <a:endParaRPr sz="1600" b="0" i="0" u="none" strike="noStrike" cap="none"/>
          </a:p>
        </p:txBody>
      </p:sp>
      <p:sp>
        <p:nvSpPr>
          <p:cNvPr id="603" name="Google Shape;603;p22"/>
          <p:cNvSpPr/>
          <p:nvPr/>
        </p:nvSpPr>
        <p:spPr>
          <a:xfrm>
            <a:off x="5395555" y="6710482"/>
            <a:ext cx="3839289" cy="327184"/>
          </a:xfrm>
          <a:prstGeom prst="rect">
            <a:avLst/>
          </a:prstGeom>
          <a:noFill/>
          <a:ln>
            <a:noFill/>
          </a:ln>
        </p:spPr>
        <p:txBody>
          <a:bodyPr spcFirstLastPara="1" wrap="square" lIns="0" tIns="0" rIns="0" bIns="0" anchor="t" anchorCtr="0">
            <a:noAutofit/>
          </a:bodyPr>
          <a:lstStyle/>
          <a:p>
            <a:pPr marL="342900" marR="0" lvl="0" indent="-342900" algn="l" rtl="0">
              <a:lnSpc>
                <a:spcPct val="159375"/>
              </a:lnSpc>
              <a:spcBef>
                <a:spcPts val="0"/>
              </a:spcBef>
              <a:spcAft>
                <a:spcPts val="0"/>
              </a:spcAft>
              <a:buClr>
                <a:srgbClr val="FFFFFF"/>
              </a:buClr>
              <a:buSzPts val="1600"/>
              <a:buFont typeface="Brygada 1918"/>
              <a:buChar char="•"/>
            </a:pPr>
            <a:r>
              <a:rPr lang="en-US" sz="1600" b="0" i="0" u="none" strike="noStrike" cap="none">
                <a:solidFill>
                  <a:srgbClr val="FFFFFF"/>
                </a:solidFill>
                <a:latin typeface="Brygada 1918"/>
                <a:ea typeface="Brygada 1918"/>
                <a:cs typeface="Brygada 1918"/>
                <a:sym typeface="Brygada 1918"/>
              </a:rPr>
              <a:t>Kepuasan diri atau keadilan?</a:t>
            </a:r>
            <a:endParaRPr sz="1600" b="0" i="0" u="none" strike="noStrike" cap="none"/>
          </a:p>
        </p:txBody>
      </p:sp>
      <p:sp>
        <p:nvSpPr>
          <p:cNvPr id="604" name="Google Shape;604;p22"/>
          <p:cNvSpPr/>
          <p:nvPr/>
        </p:nvSpPr>
        <p:spPr>
          <a:xfrm>
            <a:off x="9651325" y="4154686"/>
            <a:ext cx="4263390" cy="3422213"/>
          </a:xfrm>
          <a:prstGeom prst="roundRect">
            <a:avLst>
              <a:gd name="adj" fmla="val 8964"/>
            </a:avLst>
          </a:prstGeom>
          <a:solidFill>
            <a:srgbClr val="E8AF3B"/>
          </a:solidFill>
          <a:ln w="9525" cap="flat" cmpd="sng">
            <a:solidFill>
              <a:srgbClr val="CE952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22"/>
          <p:cNvSpPr/>
          <p:nvPr/>
        </p:nvSpPr>
        <p:spPr>
          <a:xfrm>
            <a:off x="9863374" y="4366725"/>
            <a:ext cx="4767000" cy="3195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000000"/>
              </a:buClr>
              <a:buSzPts val="2000"/>
              <a:buFont typeface="Brygada 1918 SemiBold"/>
              <a:buNone/>
            </a:pPr>
            <a:r>
              <a:rPr lang="en-US" sz="2000" b="1" i="0" u="none" strike="noStrike" cap="none">
                <a:solidFill>
                  <a:srgbClr val="000000"/>
                </a:solidFill>
                <a:latin typeface="Brygada 1918 SemiBold"/>
                <a:ea typeface="Brygada 1918 SemiBold"/>
                <a:cs typeface="Brygada 1918 SemiBold"/>
                <a:sym typeface="Brygada 1918 SemiBold"/>
              </a:rPr>
              <a:t>Tindakan Keberanian</a:t>
            </a:r>
            <a:endParaRPr sz="2000" b="0" i="0" u="none" strike="noStrike" cap="none"/>
          </a:p>
        </p:txBody>
      </p:sp>
      <p:sp>
        <p:nvSpPr>
          <p:cNvPr id="606" name="Google Shape;606;p22"/>
          <p:cNvSpPr/>
          <p:nvPr/>
        </p:nvSpPr>
        <p:spPr>
          <a:xfrm>
            <a:off x="9863376" y="4808815"/>
            <a:ext cx="3839289" cy="654368"/>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000000"/>
              </a:buClr>
              <a:buSzPts val="1600"/>
              <a:buFont typeface="Brygada 1918"/>
              <a:buNone/>
            </a:pPr>
            <a:r>
              <a:rPr lang="en-US" sz="1600" b="0" i="0" u="none" strike="noStrike" cap="none">
                <a:solidFill>
                  <a:srgbClr val="000000"/>
                </a:solidFill>
                <a:latin typeface="Brygada 1918"/>
                <a:ea typeface="Brygada 1918"/>
                <a:cs typeface="Brygada 1918"/>
                <a:sym typeface="Brygada 1918"/>
              </a:rPr>
              <a:t>Ambil satu langkah untuk berdiri bagi kebenaran walaupun tidak popular.</a:t>
            </a:r>
            <a:endParaRPr sz="1600" b="0" i="0" u="none" strike="noStrike" cap="none"/>
          </a:p>
        </p:txBody>
      </p:sp>
      <p:sp>
        <p:nvSpPr>
          <p:cNvPr id="607" name="Google Shape;607;p22"/>
          <p:cNvSpPr/>
          <p:nvPr/>
        </p:nvSpPr>
        <p:spPr>
          <a:xfrm>
            <a:off x="9863376" y="5585817"/>
            <a:ext cx="3839289" cy="327184"/>
          </a:xfrm>
          <a:prstGeom prst="rect">
            <a:avLst/>
          </a:prstGeom>
          <a:noFill/>
          <a:ln>
            <a:noFill/>
          </a:ln>
        </p:spPr>
        <p:txBody>
          <a:bodyPr spcFirstLastPara="1" wrap="square" lIns="0" tIns="0" rIns="0" bIns="0" anchor="t" anchorCtr="0">
            <a:noAutofit/>
          </a:bodyPr>
          <a:lstStyle/>
          <a:p>
            <a:pPr marL="342900" marR="0" lvl="0" indent="-342900" algn="l" rtl="0">
              <a:lnSpc>
                <a:spcPct val="159375"/>
              </a:lnSpc>
              <a:spcBef>
                <a:spcPts val="0"/>
              </a:spcBef>
              <a:spcAft>
                <a:spcPts val="0"/>
              </a:spcAft>
              <a:buClr>
                <a:srgbClr val="000000"/>
              </a:buClr>
              <a:buSzPts val="1600"/>
              <a:buFont typeface="Brygada 1918"/>
              <a:buChar char="•"/>
            </a:pPr>
            <a:r>
              <a:rPr lang="en-US" sz="1600" b="0" i="0" u="none" strike="noStrike" cap="none">
                <a:solidFill>
                  <a:srgbClr val="000000"/>
                </a:solidFill>
                <a:latin typeface="Brygada 1918"/>
                <a:ea typeface="Brygada 1918"/>
                <a:cs typeface="Brygada 1918"/>
                <a:sym typeface="Brygada 1918"/>
              </a:rPr>
              <a:t>Membela yang ditindas</a:t>
            </a:r>
            <a:endParaRPr sz="1600" b="0" i="0" u="none" strike="noStrike" cap="none"/>
          </a:p>
        </p:txBody>
      </p:sp>
      <p:sp>
        <p:nvSpPr>
          <p:cNvPr id="608" name="Google Shape;608;p22"/>
          <p:cNvSpPr/>
          <p:nvPr/>
        </p:nvSpPr>
        <p:spPr>
          <a:xfrm>
            <a:off x="9863376" y="5984558"/>
            <a:ext cx="3839289" cy="327184"/>
          </a:xfrm>
          <a:prstGeom prst="rect">
            <a:avLst/>
          </a:prstGeom>
          <a:noFill/>
          <a:ln>
            <a:noFill/>
          </a:ln>
        </p:spPr>
        <p:txBody>
          <a:bodyPr spcFirstLastPara="1" wrap="square" lIns="0" tIns="0" rIns="0" bIns="0" anchor="t" anchorCtr="0">
            <a:noAutofit/>
          </a:bodyPr>
          <a:lstStyle/>
          <a:p>
            <a:pPr marL="342900" marR="0" lvl="0" indent="-342900" algn="l" rtl="0">
              <a:lnSpc>
                <a:spcPct val="159375"/>
              </a:lnSpc>
              <a:spcBef>
                <a:spcPts val="0"/>
              </a:spcBef>
              <a:spcAft>
                <a:spcPts val="0"/>
              </a:spcAft>
              <a:buClr>
                <a:srgbClr val="000000"/>
              </a:buClr>
              <a:buSzPts val="1600"/>
              <a:buFont typeface="Brygada 1918"/>
              <a:buChar char="•"/>
            </a:pPr>
            <a:r>
              <a:rPr lang="en-US" sz="1600" b="0" i="0" u="none" strike="noStrike" cap="none">
                <a:solidFill>
                  <a:srgbClr val="000000"/>
                </a:solidFill>
                <a:latin typeface="Brygada 1918"/>
                <a:ea typeface="Brygada 1918"/>
                <a:cs typeface="Brygada 1918"/>
                <a:sym typeface="Brygada 1918"/>
              </a:rPr>
              <a:t>Berkata jujur bila sukar</a:t>
            </a:r>
            <a:endParaRPr sz="1600" b="0" i="0" u="none" strike="noStrike" cap="none"/>
          </a:p>
        </p:txBody>
      </p:sp>
      <p:sp>
        <p:nvSpPr>
          <p:cNvPr id="609" name="Google Shape;609;p22"/>
          <p:cNvSpPr/>
          <p:nvPr/>
        </p:nvSpPr>
        <p:spPr>
          <a:xfrm>
            <a:off x="9863376" y="6383298"/>
            <a:ext cx="3839289" cy="327184"/>
          </a:xfrm>
          <a:prstGeom prst="rect">
            <a:avLst/>
          </a:prstGeom>
          <a:noFill/>
          <a:ln>
            <a:noFill/>
          </a:ln>
        </p:spPr>
        <p:txBody>
          <a:bodyPr spcFirstLastPara="1" wrap="square" lIns="0" tIns="0" rIns="0" bIns="0" anchor="t" anchorCtr="0">
            <a:noAutofit/>
          </a:bodyPr>
          <a:lstStyle/>
          <a:p>
            <a:pPr marL="342900" marR="0" lvl="0" indent="-342900" algn="l" rtl="0">
              <a:lnSpc>
                <a:spcPct val="159375"/>
              </a:lnSpc>
              <a:spcBef>
                <a:spcPts val="0"/>
              </a:spcBef>
              <a:spcAft>
                <a:spcPts val="0"/>
              </a:spcAft>
              <a:buClr>
                <a:srgbClr val="000000"/>
              </a:buClr>
              <a:buSzPts val="1600"/>
              <a:buFont typeface="Brygada 1918"/>
              <a:buChar char="•"/>
            </a:pPr>
            <a:r>
              <a:rPr lang="en-US" sz="1600" b="0" i="0" u="none" strike="noStrike" cap="none">
                <a:solidFill>
                  <a:srgbClr val="000000"/>
                </a:solidFill>
                <a:latin typeface="Brygada 1918"/>
                <a:ea typeface="Brygada 1918"/>
                <a:cs typeface="Brygada 1918"/>
                <a:sym typeface="Brygada 1918"/>
              </a:rPr>
              <a:t>Menolak tekanan negatif</a:t>
            </a:r>
            <a:endParaRPr sz="1600" b="0" i="0" u="none" strike="noStrike" cap="non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pic>
        <p:nvPicPr>
          <p:cNvPr id="615" name="Google Shape;615;p23" descr="preencoded.png"/>
          <p:cNvPicPr preferRelativeResize="0"/>
          <p:nvPr/>
        </p:nvPicPr>
        <p:blipFill rotWithShape="1">
          <a:blip r:embed="rId3">
            <a:alphaModFix/>
          </a:blip>
          <a:srcRect/>
          <a:stretch/>
        </p:blipFill>
        <p:spPr>
          <a:xfrm>
            <a:off x="8869680" y="0"/>
            <a:ext cx="5760720" cy="8229600"/>
          </a:xfrm>
          <a:prstGeom prst="rect">
            <a:avLst/>
          </a:prstGeom>
          <a:noFill/>
          <a:ln>
            <a:noFill/>
          </a:ln>
        </p:spPr>
      </p:pic>
      <p:sp>
        <p:nvSpPr>
          <p:cNvPr id="616" name="Google Shape;616;p23"/>
          <p:cNvSpPr/>
          <p:nvPr/>
        </p:nvSpPr>
        <p:spPr>
          <a:xfrm>
            <a:off x="721162" y="676989"/>
            <a:ext cx="7701677" cy="1287780"/>
          </a:xfrm>
          <a:prstGeom prst="rect">
            <a:avLst/>
          </a:prstGeom>
          <a:noFill/>
          <a:ln>
            <a:noFill/>
          </a:ln>
        </p:spPr>
        <p:txBody>
          <a:bodyPr spcFirstLastPara="1" wrap="square" lIns="0" tIns="0" rIns="0" bIns="0" anchor="t" anchorCtr="0">
            <a:noAutofit/>
          </a:bodyPr>
          <a:lstStyle/>
          <a:p>
            <a:pPr marL="0" marR="0" lvl="0" indent="0" algn="l" rtl="0">
              <a:lnSpc>
                <a:spcPct val="124691"/>
              </a:lnSpc>
              <a:spcBef>
                <a:spcPts val="0"/>
              </a:spcBef>
              <a:spcAft>
                <a:spcPts val="0"/>
              </a:spcAft>
              <a:buClr>
                <a:srgbClr val="403011"/>
              </a:buClr>
              <a:buSzPts val="4050"/>
              <a:buFont typeface="Brygada 1918 SemiBold"/>
              <a:buNone/>
            </a:pPr>
            <a:r>
              <a:rPr lang="en-US" sz="4050" b="1" i="0" u="none" strike="noStrike" cap="none">
                <a:solidFill>
                  <a:srgbClr val="403011"/>
                </a:solidFill>
                <a:latin typeface="Brygada 1918 SemiBold"/>
                <a:ea typeface="Brygada 1918 SemiBold"/>
                <a:cs typeface="Brygada 1918 SemiBold"/>
                <a:sym typeface="Brygada 1918 SemiBold"/>
              </a:rPr>
              <a:t>Peta Minda: Kerajaan Allah yang Terbalik</a:t>
            </a:r>
            <a:endParaRPr sz="4050" b="0" i="0" u="none" strike="noStrike" cap="none"/>
          </a:p>
        </p:txBody>
      </p:sp>
      <p:sp>
        <p:nvSpPr>
          <p:cNvPr id="617" name="Google Shape;617;p23"/>
          <p:cNvSpPr/>
          <p:nvPr/>
        </p:nvSpPr>
        <p:spPr>
          <a:xfrm>
            <a:off x="952857" y="2273737"/>
            <a:ext cx="22860" cy="5278874"/>
          </a:xfrm>
          <a:prstGeom prst="roundRect">
            <a:avLst>
              <a:gd name="adj" fmla="val 1352056"/>
            </a:avLst>
          </a:prstGeom>
          <a:solidFill>
            <a:srgbClr val="000000">
              <a:alpha val="784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23"/>
          <p:cNvSpPr/>
          <p:nvPr/>
        </p:nvSpPr>
        <p:spPr>
          <a:xfrm>
            <a:off x="1161752" y="2494002"/>
            <a:ext cx="618053" cy="22860"/>
          </a:xfrm>
          <a:prstGeom prst="roundRect">
            <a:avLst>
              <a:gd name="adj" fmla="val 1352056"/>
            </a:avLst>
          </a:prstGeom>
          <a:solidFill>
            <a:srgbClr val="7B85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23"/>
          <p:cNvSpPr/>
          <p:nvPr/>
        </p:nvSpPr>
        <p:spPr>
          <a:xfrm>
            <a:off x="721102" y="2273737"/>
            <a:ext cx="463510" cy="463510"/>
          </a:xfrm>
          <a:prstGeom prst="roundRect">
            <a:avLst>
              <a:gd name="adj" fmla="val 66682"/>
            </a:avLst>
          </a:prstGeom>
          <a:solidFill>
            <a:srgbClr val="626C3B"/>
          </a:solidFill>
          <a:ln w="9525" cap="flat" cmpd="sng">
            <a:solidFill>
              <a:srgbClr val="7B855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20" name="Google Shape;620;p23" descr="preencoded.png"/>
          <p:cNvPicPr preferRelativeResize="0"/>
          <p:nvPr/>
        </p:nvPicPr>
        <p:blipFill rotWithShape="1">
          <a:blip r:embed="rId4">
            <a:alphaModFix/>
          </a:blip>
          <a:srcRect/>
          <a:stretch/>
        </p:blipFill>
        <p:spPr>
          <a:xfrm>
            <a:off x="798314" y="2312313"/>
            <a:ext cx="308967" cy="386239"/>
          </a:xfrm>
          <a:prstGeom prst="rect">
            <a:avLst/>
          </a:prstGeom>
          <a:noFill/>
          <a:ln>
            <a:noFill/>
          </a:ln>
        </p:spPr>
      </p:pic>
      <p:sp>
        <p:nvSpPr>
          <p:cNvPr id="621" name="Google Shape;621;p23"/>
          <p:cNvSpPr/>
          <p:nvPr/>
        </p:nvSpPr>
        <p:spPr>
          <a:xfrm>
            <a:off x="1983226" y="2344450"/>
            <a:ext cx="5880900" cy="3219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3011"/>
              </a:buClr>
              <a:buSzPts val="2000"/>
              <a:buFont typeface="Brygada 1918 SemiBold"/>
              <a:buNone/>
            </a:pPr>
            <a:r>
              <a:rPr lang="en-US" sz="2000" b="1" i="0" u="none" strike="noStrike" cap="none">
                <a:solidFill>
                  <a:srgbClr val="403011"/>
                </a:solidFill>
                <a:latin typeface="Brygada 1918 SemiBold"/>
                <a:ea typeface="Brygada 1918 SemiBold"/>
                <a:cs typeface="Brygada 1918 SemiBold"/>
                <a:sym typeface="Brygada 1918 SemiBold"/>
              </a:rPr>
              <a:t>Yang Pertama Menjadi Terakhir</a:t>
            </a:r>
            <a:endParaRPr sz="2000" b="0" i="0" u="none" strike="noStrike" cap="none"/>
          </a:p>
        </p:txBody>
      </p:sp>
      <p:sp>
        <p:nvSpPr>
          <p:cNvPr id="622" name="Google Shape;622;p23"/>
          <p:cNvSpPr/>
          <p:nvPr/>
        </p:nvSpPr>
        <p:spPr>
          <a:xfrm>
            <a:off x="1983224" y="2789873"/>
            <a:ext cx="6439614" cy="659368"/>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403011"/>
              </a:buClr>
              <a:buSzPts val="1600"/>
              <a:buFont typeface="Brygada 1918"/>
              <a:buNone/>
            </a:pPr>
            <a:r>
              <a:rPr lang="en-US" sz="1600" b="0" i="0" u="none" strike="noStrike" cap="none">
                <a:solidFill>
                  <a:srgbClr val="403011"/>
                </a:solidFill>
                <a:latin typeface="Brygada 1918"/>
                <a:ea typeface="Brygada 1918"/>
                <a:cs typeface="Brygada 1918"/>
                <a:sym typeface="Brygada 1918"/>
              </a:rPr>
              <a:t>Kerendahan hati menggantikan kesombongan dalam Kerajaan Allah.</a:t>
            </a:r>
            <a:endParaRPr sz="1600" b="0" i="0" u="none" strike="noStrike" cap="none"/>
          </a:p>
        </p:txBody>
      </p:sp>
      <p:sp>
        <p:nvSpPr>
          <p:cNvPr id="623" name="Google Shape;623;p23"/>
          <p:cNvSpPr/>
          <p:nvPr/>
        </p:nvSpPr>
        <p:spPr>
          <a:xfrm>
            <a:off x="1161752" y="4081582"/>
            <a:ext cx="618053" cy="22860"/>
          </a:xfrm>
          <a:prstGeom prst="roundRect">
            <a:avLst>
              <a:gd name="adj" fmla="val 1352056"/>
            </a:avLst>
          </a:prstGeom>
          <a:solidFill>
            <a:srgbClr val="9C92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23"/>
          <p:cNvSpPr/>
          <p:nvPr/>
        </p:nvSpPr>
        <p:spPr>
          <a:xfrm>
            <a:off x="721102" y="3861316"/>
            <a:ext cx="463510" cy="463510"/>
          </a:xfrm>
          <a:prstGeom prst="roundRect">
            <a:avLst>
              <a:gd name="adj" fmla="val 66682"/>
            </a:avLst>
          </a:prstGeom>
          <a:solidFill>
            <a:srgbClr val="83792E"/>
          </a:solidFill>
          <a:ln w="9525" cap="flat" cmpd="sng">
            <a:solidFill>
              <a:srgbClr val="9C92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25" name="Google Shape;625;p23" descr="preencoded.png"/>
          <p:cNvPicPr preferRelativeResize="0"/>
          <p:nvPr/>
        </p:nvPicPr>
        <p:blipFill rotWithShape="1">
          <a:blip r:embed="rId5">
            <a:alphaModFix/>
          </a:blip>
          <a:srcRect/>
          <a:stretch/>
        </p:blipFill>
        <p:spPr>
          <a:xfrm>
            <a:off x="798314" y="3899892"/>
            <a:ext cx="308967" cy="386239"/>
          </a:xfrm>
          <a:prstGeom prst="rect">
            <a:avLst/>
          </a:prstGeom>
          <a:noFill/>
          <a:ln>
            <a:noFill/>
          </a:ln>
        </p:spPr>
      </p:pic>
      <p:sp>
        <p:nvSpPr>
          <p:cNvPr id="626" name="Google Shape;626;p23"/>
          <p:cNvSpPr/>
          <p:nvPr/>
        </p:nvSpPr>
        <p:spPr>
          <a:xfrm>
            <a:off x="1983226" y="3932050"/>
            <a:ext cx="6886500" cy="3219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3011"/>
              </a:buClr>
              <a:buSzPts val="2000"/>
              <a:buFont typeface="Brygada 1918 SemiBold"/>
              <a:buNone/>
            </a:pPr>
            <a:r>
              <a:rPr lang="en-US" sz="2000" b="1" i="0" u="none" strike="noStrike" cap="none">
                <a:solidFill>
                  <a:srgbClr val="403011"/>
                </a:solidFill>
                <a:latin typeface="Brygada 1918 SemiBold"/>
                <a:ea typeface="Brygada 1918 SemiBold"/>
                <a:cs typeface="Brygada 1918 SemiBold"/>
                <a:sym typeface="Brygada 1918 SemiBold"/>
              </a:rPr>
              <a:t>Memberi Lebih Baik dari Menerima</a:t>
            </a:r>
            <a:endParaRPr sz="2000" b="0" i="0" u="none" strike="noStrike" cap="none"/>
          </a:p>
        </p:txBody>
      </p:sp>
      <p:sp>
        <p:nvSpPr>
          <p:cNvPr id="627" name="Google Shape;627;p23"/>
          <p:cNvSpPr/>
          <p:nvPr/>
        </p:nvSpPr>
        <p:spPr>
          <a:xfrm>
            <a:off x="1983224" y="4377452"/>
            <a:ext cx="6439614" cy="329684"/>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403011"/>
              </a:buClr>
              <a:buSzPts val="1600"/>
              <a:buFont typeface="Brygada 1918"/>
              <a:buNone/>
            </a:pPr>
            <a:r>
              <a:rPr lang="en-US" sz="1600" b="0" i="0" u="none" strike="noStrike" cap="none">
                <a:solidFill>
                  <a:srgbClr val="403011"/>
                </a:solidFill>
                <a:latin typeface="Brygada 1918"/>
                <a:ea typeface="Brygada 1918"/>
                <a:cs typeface="Brygada 1918"/>
                <a:sym typeface="Brygada 1918"/>
              </a:rPr>
              <a:t>Kedermawanan membawa berkat lebih besar daripada menerima.</a:t>
            </a:r>
            <a:endParaRPr sz="1600" b="0" i="0" u="none" strike="noStrike" cap="none"/>
          </a:p>
        </p:txBody>
      </p:sp>
      <p:sp>
        <p:nvSpPr>
          <p:cNvPr id="628" name="Google Shape;628;p23"/>
          <p:cNvSpPr/>
          <p:nvPr/>
        </p:nvSpPr>
        <p:spPr>
          <a:xfrm>
            <a:off x="1161752" y="5339477"/>
            <a:ext cx="618053" cy="22860"/>
          </a:xfrm>
          <a:prstGeom prst="roundRect">
            <a:avLst>
              <a:gd name="adj" fmla="val 1352056"/>
            </a:avLst>
          </a:prstGeom>
          <a:solidFill>
            <a:srgbClr val="CE95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23"/>
          <p:cNvSpPr/>
          <p:nvPr/>
        </p:nvSpPr>
        <p:spPr>
          <a:xfrm>
            <a:off x="721102" y="5119211"/>
            <a:ext cx="463510" cy="463510"/>
          </a:xfrm>
          <a:prstGeom prst="roundRect">
            <a:avLst>
              <a:gd name="adj" fmla="val 66682"/>
            </a:avLst>
          </a:prstGeom>
          <a:solidFill>
            <a:srgbClr val="E8AF3B"/>
          </a:solidFill>
          <a:ln w="9525" cap="flat" cmpd="sng">
            <a:solidFill>
              <a:srgbClr val="CE952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30" name="Google Shape;630;p23" descr="preencoded.png"/>
          <p:cNvPicPr preferRelativeResize="0"/>
          <p:nvPr/>
        </p:nvPicPr>
        <p:blipFill rotWithShape="1">
          <a:blip r:embed="rId6">
            <a:alphaModFix/>
          </a:blip>
          <a:srcRect/>
          <a:stretch/>
        </p:blipFill>
        <p:spPr>
          <a:xfrm>
            <a:off x="798314" y="5157788"/>
            <a:ext cx="308967" cy="386239"/>
          </a:xfrm>
          <a:prstGeom prst="rect">
            <a:avLst/>
          </a:prstGeom>
          <a:noFill/>
          <a:ln>
            <a:noFill/>
          </a:ln>
        </p:spPr>
      </p:pic>
      <p:sp>
        <p:nvSpPr>
          <p:cNvPr id="631" name="Google Shape;631;p23"/>
          <p:cNvSpPr/>
          <p:nvPr/>
        </p:nvSpPr>
        <p:spPr>
          <a:xfrm>
            <a:off x="1983226" y="5189925"/>
            <a:ext cx="7701600" cy="3219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3011"/>
              </a:buClr>
              <a:buSzPts val="2000"/>
              <a:buFont typeface="Brygada 1918 SemiBold"/>
              <a:buNone/>
            </a:pPr>
            <a:r>
              <a:rPr lang="en-US" sz="2000" b="1" i="0" u="none" strike="noStrike" cap="none">
                <a:solidFill>
                  <a:srgbClr val="403011"/>
                </a:solidFill>
                <a:latin typeface="Brygada 1918 SemiBold"/>
                <a:ea typeface="Brygada 1918 SemiBold"/>
                <a:cs typeface="Brygada 1918 SemiBold"/>
                <a:sym typeface="Brygada 1918 SemiBold"/>
              </a:rPr>
              <a:t>Nilai Kekekalan vs Nilai Sementara</a:t>
            </a:r>
            <a:endParaRPr sz="2000" b="0" i="0" u="none" strike="noStrike" cap="none"/>
          </a:p>
        </p:txBody>
      </p:sp>
      <p:sp>
        <p:nvSpPr>
          <p:cNvPr id="632" name="Google Shape;632;p23"/>
          <p:cNvSpPr/>
          <p:nvPr/>
        </p:nvSpPr>
        <p:spPr>
          <a:xfrm>
            <a:off x="1983224" y="5635347"/>
            <a:ext cx="6439614" cy="329684"/>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403011"/>
              </a:buClr>
              <a:buSzPts val="1600"/>
              <a:buFont typeface="Brygada 1918"/>
              <a:buNone/>
            </a:pPr>
            <a:r>
              <a:rPr lang="en-US" sz="1600" b="0" i="0" u="none" strike="noStrike" cap="none">
                <a:solidFill>
                  <a:srgbClr val="403011"/>
                </a:solidFill>
                <a:latin typeface="Brygada 1918"/>
                <a:ea typeface="Brygada 1918"/>
                <a:cs typeface="Brygada 1918"/>
                <a:sym typeface="Brygada 1918"/>
              </a:rPr>
              <a:t>Mengejar harta surgawi lebih berharga daripada harta duniawi.</a:t>
            </a:r>
            <a:endParaRPr sz="1600" b="0" i="0" u="none" strike="noStrike" cap="none"/>
          </a:p>
        </p:txBody>
      </p:sp>
      <p:sp>
        <p:nvSpPr>
          <p:cNvPr id="633" name="Google Shape;633;p23"/>
          <p:cNvSpPr/>
          <p:nvPr/>
        </p:nvSpPr>
        <p:spPr>
          <a:xfrm>
            <a:off x="1161752" y="6597372"/>
            <a:ext cx="618053" cy="22860"/>
          </a:xfrm>
          <a:prstGeom prst="roundRect">
            <a:avLst>
              <a:gd name="adj" fmla="val 1352056"/>
            </a:avLst>
          </a:prstGeom>
          <a:solidFill>
            <a:srgbClr val="B277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23"/>
          <p:cNvSpPr/>
          <p:nvPr/>
        </p:nvSpPr>
        <p:spPr>
          <a:xfrm>
            <a:off x="721102" y="6377107"/>
            <a:ext cx="463510" cy="463510"/>
          </a:xfrm>
          <a:prstGeom prst="roundRect">
            <a:avLst>
              <a:gd name="adj" fmla="val 66682"/>
            </a:avLst>
          </a:prstGeom>
          <a:solidFill>
            <a:srgbClr val="CC914D"/>
          </a:solidFill>
          <a:ln w="9525" cap="flat" cmpd="sng">
            <a:solidFill>
              <a:srgbClr val="B2773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35" name="Google Shape;635;p23" descr="preencoded.png"/>
          <p:cNvPicPr preferRelativeResize="0"/>
          <p:nvPr/>
        </p:nvPicPr>
        <p:blipFill rotWithShape="1">
          <a:blip r:embed="rId7">
            <a:alphaModFix/>
          </a:blip>
          <a:srcRect/>
          <a:stretch/>
        </p:blipFill>
        <p:spPr>
          <a:xfrm>
            <a:off x="798314" y="6415683"/>
            <a:ext cx="308967" cy="386239"/>
          </a:xfrm>
          <a:prstGeom prst="rect">
            <a:avLst/>
          </a:prstGeom>
          <a:noFill/>
          <a:ln>
            <a:noFill/>
          </a:ln>
        </p:spPr>
      </p:pic>
      <p:sp>
        <p:nvSpPr>
          <p:cNvPr id="636" name="Google Shape;636;p23"/>
          <p:cNvSpPr/>
          <p:nvPr/>
        </p:nvSpPr>
        <p:spPr>
          <a:xfrm>
            <a:off x="1983225" y="6447825"/>
            <a:ext cx="7701600" cy="3219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3011"/>
              </a:buClr>
              <a:buSzPts val="2000"/>
              <a:buFont typeface="Brygada 1918 SemiBold"/>
              <a:buNone/>
            </a:pPr>
            <a:r>
              <a:rPr lang="en-US" sz="2000" b="1" i="0" u="none" strike="noStrike" cap="none">
                <a:solidFill>
                  <a:srgbClr val="403011"/>
                </a:solidFill>
                <a:latin typeface="Brygada 1918 SemiBold"/>
                <a:ea typeface="Brygada 1918 SemiBold"/>
                <a:cs typeface="Brygada 1918 SemiBold"/>
                <a:sym typeface="Brygada 1918 SemiBold"/>
              </a:rPr>
              <a:t>Kehilangan Nyawa untuk Mendapatkannya</a:t>
            </a:r>
            <a:endParaRPr sz="2000" b="0" i="0" u="none" strike="noStrike" cap="none"/>
          </a:p>
        </p:txBody>
      </p:sp>
      <p:sp>
        <p:nvSpPr>
          <p:cNvPr id="637" name="Google Shape;637;p23"/>
          <p:cNvSpPr/>
          <p:nvPr/>
        </p:nvSpPr>
        <p:spPr>
          <a:xfrm>
            <a:off x="1983224" y="6893243"/>
            <a:ext cx="6439614" cy="659368"/>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403011"/>
              </a:buClr>
              <a:buSzPts val="1600"/>
              <a:buFont typeface="Brygada 1918"/>
              <a:buNone/>
            </a:pPr>
            <a:r>
              <a:rPr lang="en-US" sz="1600" b="0" i="0" u="none" strike="noStrike" cap="none">
                <a:solidFill>
                  <a:srgbClr val="403011"/>
                </a:solidFill>
                <a:latin typeface="Brygada 1918"/>
                <a:ea typeface="Brygada 1918"/>
                <a:cs typeface="Brygada 1918"/>
                <a:sym typeface="Brygada 1918"/>
              </a:rPr>
              <a:t>Berkorban demi Kristus menghasilkan kehidupan yang lebih penuh.</a:t>
            </a:r>
            <a:endParaRPr sz="1600" b="0" i="0" u="none" strike="noStrike" cap="non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24"/>
          <p:cNvSpPr/>
          <p:nvPr/>
        </p:nvSpPr>
        <p:spPr>
          <a:xfrm>
            <a:off x="472321" y="371118"/>
            <a:ext cx="3374231" cy="421719"/>
          </a:xfrm>
          <a:prstGeom prst="rect">
            <a:avLst/>
          </a:prstGeom>
          <a:noFill/>
          <a:ln>
            <a:noFill/>
          </a:ln>
        </p:spPr>
        <p:txBody>
          <a:bodyPr spcFirstLastPara="1" wrap="square" lIns="0" tIns="0" rIns="0" bIns="0" anchor="t" anchorCtr="0">
            <a:noAutofit/>
          </a:bodyPr>
          <a:lstStyle/>
          <a:p>
            <a:pPr marL="0" marR="0" lvl="0" indent="0" algn="l" rtl="0">
              <a:lnSpc>
                <a:spcPct val="124528"/>
              </a:lnSpc>
              <a:spcBef>
                <a:spcPts val="0"/>
              </a:spcBef>
              <a:spcAft>
                <a:spcPts val="0"/>
              </a:spcAft>
              <a:buClr>
                <a:srgbClr val="403011"/>
              </a:buClr>
              <a:buSzPts val="2650"/>
              <a:buFont typeface="Brygada 1918 SemiBold"/>
              <a:buNone/>
            </a:pPr>
            <a:r>
              <a:rPr lang="en-US" sz="2650" b="1" i="0" u="none" strike="noStrike" cap="none">
                <a:solidFill>
                  <a:srgbClr val="403011"/>
                </a:solidFill>
                <a:latin typeface="Brygada 1918 SemiBold"/>
                <a:ea typeface="Brygada 1918 SemiBold"/>
                <a:cs typeface="Brygada 1918 SemiBold"/>
                <a:sym typeface="Brygada 1918 SemiBold"/>
              </a:rPr>
              <a:t>Soalan Refleksi</a:t>
            </a:r>
            <a:endParaRPr sz="2650" b="0" i="0" u="none" strike="noStrike" cap="none"/>
          </a:p>
        </p:txBody>
      </p:sp>
      <p:pic>
        <p:nvPicPr>
          <p:cNvPr id="644" name="Google Shape;644;p24" descr="preencoded.png"/>
          <p:cNvPicPr preferRelativeResize="0"/>
          <p:nvPr/>
        </p:nvPicPr>
        <p:blipFill rotWithShape="1">
          <a:blip r:embed="rId3">
            <a:alphaModFix/>
          </a:blip>
          <a:srcRect/>
          <a:stretch/>
        </p:blipFill>
        <p:spPr>
          <a:xfrm>
            <a:off x="472321" y="1062752"/>
            <a:ext cx="3374231" cy="2085380"/>
          </a:xfrm>
          <a:prstGeom prst="rect">
            <a:avLst/>
          </a:prstGeom>
          <a:noFill/>
          <a:ln>
            <a:noFill/>
          </a:ln>
        </p:spPr>
      </p:pic>
      <p:sp>
        <p:nvSpPr>
          <p:cNvPr id="645" name="Google Shape;645;p24"/>
          <p:cNvSpPr/>
          <p:nvPr/>
        </p:nvSpPr>
        <p:spPr>
          <a:xfrm>
            <a:off x="4015290" y="1062750"/>
            <a:ext cx="3987000" cy="210900"/>
          </a:xfrm>
          <a:prstGeom prst="rect">
            <a:avLst/>
          </a:prstGeom>
          <a:noFill/>
          <a:ln>
            <a:noFill/>
          </a:ln>
        </p:spPr>
        <p:txBody>
          <a:bodyPr spcFirstLastPara="1" wrap="square" lIns="0" tIns="0" rIns="0" bIns="0" anchor="t" anchorCtr="0">
            <a:noAutofit/>
          </a:bodyPr>
          <a:lstStyle/>
          <a:p>
            <a:pPr marL="0" marR="0" lvl="0" indent="0" algn="l" rtl="0">
              <a:lnSpc>
                <a:spcPct val="126923"/>
              </a:lnSpc>
              <a:spcBef>
                <a:spcPts val="0"/>
              </a:spcBef>
              <a:spcAft>
                <a:spcPts val="0"/>
              </a:spcAft>
              <a:buClr>
                <a:srgbClr val="403011"/>
              </a:buClr>
              <a:buSzPts val="1300"/>
              <a:buFont typeface="Brygada 1918 SemiBold"/>
              <a:buNone/>
            </a:pPr>
            <a:r>
              <a:rPr lang="en-US" sz="1300" b="1" i="0" u="none" strike="noStrike" cap="none">
                <a:solidFill>
                  <a:srgbClr val="403011"/>
                </a:solidFill>
                <a:latin typeface="Brygada 1918 SemiBold"/>
                <a:ea typeface="Brygada 1918 SemiBold"/>
                <a:cs typeface="Brygada 1918 SemiBold"/>
                <a:sym typeface="Brygada 1918 SemiBold"/>
              </a:rPr>
              <a:t>Sumber Kepercayaan</a:t>
            </a:r>
            <a:endParaRPr sz="1300" b="0" i="0" u="none" strike="noStrike" cap="none"/>
          </a:p>
        </p:txBody>
      </p:sp>
      <p:sp>
        <p:nvSpPr>
          <p:cNvPr id="646" name="Google Shape;646;p24"/>
          <p:cNvSpPr/>
          <p:nvPr/>
        </p:nvSpPr>
        <p:spPr>
          <a:xfrm>
            <a:off x="4015264" y="1354574"/>
            <a:ext cx="10142815" cy="215979"/>
          </a:xfrm>
          <a:prstGeom prst="rect">
            <a:avLst/>
          </a:prstGeom>
          <a:noFill/>
          <a:ln>
            <a:noFill/>
          </a:ln>
        </p:spPr>
        <p:txBody>
          <a:bodyPr spcFirstLastPara="1" wrap="square" lIns="0" tIns="0" rIns="0" bIns="0" anchor="t" anchorCtr="0">
            <a:noAutofit/>
          </a:bodyPr>
          <a:lstStyle/>
          <a:p>
            <a:pPr marL="0" marR="0" lvl="0" indent="0" algn="l" rtl="0">
              <a:lnSpc>
                <a:spcPct val="161904"/>
              </a:lnSpc>
              <a:spcBef>
                <a:spcPts val="0"/>
              </a:spcBef>
              <a:spcAft>
                <a:spcPts val="0"/>
              </a:spcAft>
              <a:buClr>
                <a:srgbClr val="403011"/>
              </a:buClr>
              <a:buSzPts val="1050"/>
              <a:buFont typeface="Brygada 1918"/>
              <a:buNone/>
            </a:pPr>
            <a:r>
              <a:rPr lang="en-US" sz="1950" b="0" i="0" u="none" strike="noStrike" cap="none">
                <a:solidFill>
                  <a:srgbClr val="403011"/>
                </a:solidFill>
                <a:latin typeface="Brygada 1918"/>
                <a:ea typeface="Brygada 1918"/>
                <a:cs typeface="Brygada 1918"/>
                <a:sym typeface="Brygada 1918"/>
              </a:rPr>
              <a:t>Di manakah saya meletakkan kepercayaan dan kebahagiaan saya? Pada harta, populariti, atau Tuhan?</a:t>
            </a:r>
            <a:endParaRPr sz="1950" b="0" i="0" u="none" strike="noStrike" cap="none"/>
          </a:p>
        </p:txBody>
      </p:sp>
      <p:pic>
        <p:nvPicPr>
          <p:cNvPr id="647" name="Google Shape;647;p24" descr="preencoded.png"/>
          <p:cNvPicPr preferRelativeResize="0"/>
          <p:nvPr/>
        </p:nvPicPr>
        <p:blipFill rotWithShape="1">
          <a:blip r:embed="rId4">
            <a:alphaModFix/>
          </a:blip>
          <a:srcRect/>
          <a:stretch/>
        </p:blipFill>
        <p:spPr>
          <a:xfrm>
            <a:off x="472321" y="3418046"/>
            <a:ext cx="3374231" cy="2085380"/>
          </a:xfrm>
          <a:prstGeom prst="rect">
            <a:avLst/>
          </a:prstGeom>
          <a:noFill/>
          <a:ln>
            <a:noFill/>
          </a:ln>
        </p:spPr>
      </p:pic>
      <p:sp>
        <p:nvSpPr>
          <p:cNvPr id="648" name="Google Shape;648;p24"/>
          <p:cNvSpPr/>
          <p:nvPr/>
        </p:nvSpPr>
        <p:spPr>
          <a:xfrm>
            <a:off x="4015264" y="3418046"/>
            <a:ext cx="1687116" cy="210860"/>
          </a:xfrm>
          <a:prstGeom prst="rect">
            <a:avLst/>
          </a:prstGeom>
          <a:noFill/>
          <a:ln>
            <a:noFill/>
          </a:ln>
        </p:spPr>
        <p:txBody>
          <a:bodyPr spcFirstLastPara="1" wrap="square" lIns="0" tIns="0" rIns="0" bIns="0" anchor="t" anchorCtr="0">
            <a:noAutofit/>
          </a:bodyPr>
          <a:lstStyle/>
          <a:p>
            <a:pPr marL="0" marR="0" lvl="0" indent="0" algn="l" rtl="0">
              <a:lnSpc>
                <a:spcPct val="126923"/>
              </a:lnSpc>
              <a:spcBef>
                <a:spcPts val="0"/>
              </a:spcBef>
              <a:spcAft>
                <a:spcPts val="0"/>
              </a:spcAft>
              <a:buClr>
                <a:srgbClr val="403011"/>
              </a:buClr>
              <a:buSzPts val="1300"/>
              <a:buFont typeface="Brygada 1918 SemiBold"/>
              <a:buNone/>
            </a:pPr>
            <a:r>
              <a:rPr lang="en-US" sz="1300" b="1" i="0" u="none" strike="noStrike" cap="none">
                <a:solidFill>
                  <a:srgbClr val="403011"/>
                </a:solidFill>
                <a:latin typeface="Brygada 1918 SemiBold"/>
                <a:ea typeface="Brygada 1918 SemiBold"/>
                <a:cs typeface="Brygada 1918 SemiBold"/>
                <a:sym typeface="Brygada 1918 SemiBold"/>
              </a:rPr>
              <a:t>Kerendahan Hati</a:t>
            </a:r>
            <a:endParaRPr sz="1300" b="0" i="0" u="none" strike="noStrike" cap="none"/>
          </a:p>
        </p:txBody>
      </p:sp>
      <p:sp>
        <p:nvSpPr>
          <p:cNvPr id="649" name="Google Shape;649;p24"/>
          <p:cNvSpPr/>
          <p:nvPr/>
        </p:nvSpPr>
        <p:spPr>
          <a:xfrm>
            <a:off x="4015264" y="3709868"/>
            <a:ext cx="10142815" cy="215979"/>
          </a:xfrm>
          <a:prstGeom prst="rect">
            <a:avLst/>
          </a:prstGeom>
          <a:noFill/>
          <a:ln>
            <a:noFill/>
          </a:ln>
        </p:spPr>
        <p:txBody>
          <a:bodyPr spcFirstLastPara="1" wrap="square" lIns="0" tIns="0" rIns="0" bIns="0" anchor="t" anchorCtr="0">
            <a:noAutofit/>
          </a:bodyPr>
          <a:lstStyle/>
          <a:p>
            <a:pPr marL="0" marR="0" lvl="0" indent="0" algn="l" rtl="0">
              <a:lnSpc>
                <a:spcPct val="161904"/>
              </a:lnSpc>
              <a:spcBef>
                <a:spcPts val="0"/>
              </a:spcBef>
              <a:spcAft>
                <a:spcPts val="0"/>
              </a:spcAft>
              <a:buClr>
                <a:srgbClr val="403011"/>
              </a:buClr>
              <a:buSzPts val="1050"/>
              <a:buFont typeface="Brygada 1918"/>
              <a:buNone/>
            </a:pPr>
            <a:r>
              <a:rPr lang="en-US" sz="2250" b="0" i="0" u="none" strike="noStrike" cap="none">
                <a:solidFill>
                  <a:srgbClr val="403011"/>
                </a:solidFill>
                <a:latin typeface="Brygada 1918"/>
                <a:ea typeface="Brygada 1918"/>
                <a:cs typeface="Brygada 1918"/>
                <a:sym typeface="Brygada 1918"/>
              </a:rPr>
              <a:t>Bagaimanakah saya boleh menjadi "miskin di hadapan Allah" dalam kehidupan seharian?</a:t>
            </a:r>
            <a:endParaRPr sz="2250" b="0" i="0" u="none" strike="noStrike" cap="none"/>
          </a:p>
        </p:txBody>
      </p:sp>
      <p:pic>
        <p:nvPicPr>
          <p:cNvPr id="650" name="Google Shape;650;p24" descr="preencoded.png"/>
          <p:cNvPicPr preferRelativeResize="0"/>
          <p:nvPr/>
        </p:nvPicPr>
        <p:blipFill rotWithShape="1">
          <a:blip r:embed="rId5">
            <a:alphaModFix/>
          </a:blip>
          <a:srcRect/>
          <a:stretch/>
        </p:blipFill>
        <p:spPr>
          <a:xfrm>
            <a:off x="472321" y="5773341"/>
            <a:ext cx="3374231" cy="2085380"/>
          </a:xfrm>
          <a:prstGeom prst="rect">
            <a:avLst/>
          </a:prstGeom>
          <a:noFill/>
          <a:ln>
            <a:noFill/>
          </a:ln>
        </p:spPr>
      </p:pic>
      <p:sp>
        <p:nvSpPr>
          <p:cNvPr id="651" name="Google Shape;651;p24"/>
          <p:cNvSpPr/>
          <p:nvPr/>
        </p:nvSpPr>
        <p:spPr>
          <a:xfrm>
            <a:off x="4015264" y="5773341"/>
            <a:ext cx="1687116" cy="210860"/>
          </a:xfrm>
          <a:prstGeom prst="rect">
            <a:avLst/>
          </a:prstGeom>
          <a:noFill/>
          <a:ln>
            <a:noFill/>
          </a:ln>
        </p:spPr>
        <p:txBody>
          <a:bodyPr spcFirstLastPara="1" wrap="square" lIns="0" tIns="0" rIns="0" bIns="0" anchor="t" anchorCtr="0">
            <a:noAutofit/>
          </a:bodyPr>
          <a:lstStyle/>
          <a:p>
            <a:pPr marL="0" marR="0" lvl="0" indent="0" algn="l" rtl="0">
              <a:lnSpc>
                <a:spcPct val="126923"/>
              </a:lnSpc>
              <a:spcBef>
                <a:spcPts val="0"/>
              </a:spcBef>
              <a:spcAft>
                <a:spcPts val="0"/>
              </a:spcAft>
              <a:buClr>
                <a:srgbClr val="403011"/>
              </a:buClr>
              <a:buSzPts val="1300"/>
              <a:buFont typeface="Brygada 1918 SemiBold"/>
              <a:buNone/>
            </a:pPr>
            <a:r>
              <a:rPr lang="en-US" sz="1300" b="1" i="0" u="none" strike="noStrike" cap="none">
                <a:solidFill>
                  <a:srgbClr val="403011"/>
                </a:solidFill>
                <a:latin typeface="Brygada 1918 SemiBold"/>
                <a:ea typeface="Brygada 1918 SemiBold"/>
                <a:cs typeface="Brygada 1918 SemiBold"/>
                <a:sym typeface="Brygada 1918 SemiBold"/>
              </a:rPr>
              <a:t>Kerinduan Rohani</a:t>
            </a:r>
            <a:endParaRPr sz="1300" b="0" i="0" u="none" strike="noStrike" cap="none"/>
          </a:p>
        </p:txBody>
      </p:sp>
      <p:sp>
        <p:nvSpPr>
          <p:cNvPr id="652" name="Google Shape;652;p24"/>
          <p:cNvSpPr/>
          <p:nvPr/>
        </p:nvSpPr>
        <p:spPr>
          <a:xfrm>
            <a:off x="4015264" y="6065163"/>
            <a:ext cx="10142815" cy="215979"/>
          </a:xfrm>
          <a:prstGeom prst="rect">
            <a:avLst/>
          </a:prstGeom>
          <a:noFill/>
          <a:ln>
            <a:noFill/>
          </a:ln>
        </p:spPr>
        <p:txBody>
          <a:bodyPr spcFirstLastPara="1" wrap="square" lIns="0" tIns="0" rIns="0" bIns="0" anchor="t" anchorCtr="0">
            <a:noAutofit/>
          </a:bodyPr>
          <a:lstStyle/>
          <a:p>
            <a:pPr marL="0" marR="0" lvl="0" indent="0" algn="l" rtl="0">
              <a:lnSpc>
                <a:spcPct val="161904"/>
              </a:lnSpc>
              <a:spcBef>
                <a:spcPts val="0"/>
              </a:spcBef>
              <a:spcAft>
                <a:spcPts val="0"/>
              </a:spcAft>
              <a:buClr>
                <a:srgbClr val="403011"/>
              </a:buClr>
              <a:buSzPts val="1050"/>
              <a:buFont typeface="Brygada 1918"/>
              <a:buNone/>
            </a:pPr>
            <a:r>
              <a:rPr lang="en-US" sz="1850" b="0" i="0" u="none" strike="noStrike" cap="none">
                <a:solidFill>
                  <a:srgbClr val="403011"/>
                </a:solidFill>
                <a:latin typeface="Brygada 1918"/>
                <a:ea typeface="Brygada 1918"/>
                <a:cs typeface="Brygada 1918"/>
                <a:sym typeface="Brygada 1918"/>
              </a:rPr>
              <a:t>Apakah yang saya benar-benar laparkan dan hauskan dalam hidup? Nilai duniawi atau kerohanian?</a:t>
            </a:r>
            <a:endParaRPr sz="1850" b="0" i="0" u="none" strike="noStrike" cap="non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pic>
        <p:nvPicPr>
          <p:cNvPr id="658" name="Google Shape;658;p25" descr="preencoded.png"/>
          <p:cNvPicPr preferRelativeResize="0"/>
          <p:nvPr/>
        </p:nvPicPr>
        <p:blipFill rotWithShape="1">
          <a:blip r:embed="rId3">
            <a:alphaModFix/>
          </a:blip>
          <a:srcRect/>
          <a:stretch/>
        </p:blipFill>
        <p:spPr>
          <a:xfrm>
            <a:off x="8869680" y="0"/>
            <a:ext cx="5760720" cy="8229838"/>
          </a:xfrm>
          <a:prstGeom prst="rect">
            <a:avLst/>
          </a:prstGeom>
          <a:noFill/>
          <a:ln>
            <a:noFill/>
          </a:ln>
        </p:spPr>
      </p:pic>
      <p:sp>
        <p:nvSpPr>
          <p:cNvPr id="659" name="Google Shape;659;p25"/>
          <p:cNvSpPr/>
          <p:nvPr/>
        </p:nvSpPr>
        <p:spPr>
          <a:xfrm>
            <a:off x="722471" y="567571"/>
            <a:ext cx="5160645" cy="644962"/>
          </a:xfrm>
          <a:prstGeom prst="rect">
            <a:avLst/>
          </a:prstGeom>
          <a:noFill/>
          <a:ln>
            <a:noFill/>
          </a:ln>
        </p:spPr>
        <p:txBody>
          <a:bodyPr spcFirstLastPara="1" wrap="square" lIns="0" tIns="0" rIns="0" bIns="0" anchor="t" anchorCtr="0">
            <a:noAutofit/>
          </a:bodyPr>
          <a:lstStyle/>
          <a:p>
            <a:pPr marL="0" marR="0" lvl="0" indent="0" algn="l" rtl="0">
              <a:lnSpc>
                <a:spcPct val="124691"/>
              </a:lnSpc>
              <a:spcBef>
                <a:spcPts val="0"/>
              </a:spcBef>
              <a:spcAft>
                <a:spcPts val="0"/>
              </a:spcAft>
              <a:buClr>
                <a:srgbClr val="403011"/>
              </a:buClr>
              <a:buSzPts val="4050"/>
              <a:buFont typeface="Brygada 1918 SemiBold"/>
              <a:buNone/>
            </a:pPr>
            <a:r>
              <a:rPr lang="en-US" sz="4050" b="1" i="0" u="none" strike="noStrike" cap="none">
                <a:solidFill>
                  <a:srgbClr val="403011"/>
                </a:solidFill>
                <a:latin typeface="Brygada 1918 SemiBold"/>
                <a:ea typeface="Brygada 1918 SemiBold"/>
                <a:cs typeface="Brygada 1918 SemiBold"/>
                <a:sym typeface="Brygada 1918 SemiBold"/>
              </a:rPr>
              <a:t>Kata-kata Penutup</a:t>
            </a:r>
            <a:endParaRPr sz="4050" b="0" i="0" u="none" strike="noStrike" cap="none"/>
          </a:p>
        </p:txBody>
      </p:sp>
      <p:sp>
        <p:nvSpPr>
          <p:cNvPr id="660" name="Google Shape;660;p25"/>
          <p:cNvSpPr/>
          <p:nvPr/>
        </p:nvSpPr>
        <p:spPr>
          <a:xfrm>
            <a:off x="722471" y="1625203"/>
            <a:ext cx="3694748" cy="68115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403011"/>
              </a:buClr>
              <a:buSzPts val="5350"/>
              <a:buFont typeface="Brygada 1918 SemiBold"/>
              <a:buNone/>
            </a:pPr>
            <a:r>
              <a:rPr lang="en-US" sz="5350" b="1" i="0" u="none" strike="noStrike" cap="none">
                <a:solidFill>
                  <a:srgbClr val="403011"/>
                </a:solidFill>
                <a:latin typeface="Brygada 1918 SemiBold"/>
                <a:ea typeface="Brygada 1918 SemiBold"/>
                <a:cs typeface="Brygada 1918 SemiBold"/>
                <a:sym typeface="Brygada 1918 SemiBold"/>
              </a:rPr>
              <a:t>1</a:t>
            </a:r>
            <a:endParaRPr sz="5350" b="0" i="0" u="none" strike="noStrike" cap="none"/>
          </a:p>
        </p:txBody>
      </p:sp>
      <p:sp>
        <p:nvSpPr>
          <p:cNvPr id="661" name="Google Shape;661;p25"/>
          <p:cNvSpPr/>
          <p:nvPr/>
        </p:nvSpPr>
        <p:spPr>
          <a:xfrm>
            <a:off x="1279684" y="2564249"/>
            <a:ext cx="2580323" cy="322421"/>
          </a:xfrm>
          <a:prstGeom prst="rect">
            <a:avLst/>
          </a:prstGeom>
          <a:noFill/>
          <a:ln>
            <a:noFill/>
          </a:ln>
        </p:spPr>
        <p:txBody>
          <a:bodyPr spcFirstLastPara="1" wrap="square" lIns="0" tIns="0" rIns="0" bIns="0" anchor="t" anchorCtr="0">
            <a:noAutofit/>
          </a:bodyPr>
          <a:lstStyle/>
          <a:p>
            <a:pPr marL="0" marR="0" lvl="0" indent="0" algn="ctr" rtl="0">
              <a:lnSpc>
                <a:spcPct val="125000"/>
              </a:lnSpc>
              <a:spcBef>
                <a:spcPts val="0"/>
              </a:spcBef>
              <a:spcAft>
                <a:spcPts val="0"/>
              </a:spcAft>
              <a:buClr>
                <a:srgbClr val="403011"/>
              </a:buClr>
              <a:buSzPts val="2000"/>
              <a:buFont typeface="Brygada 1918 SemiBold"/>
              <a:buNone/>
            </a:pPr>
            <a:r>
              <a:rPr lang="en-US" sz="2000" b="1" i="0" u="none" strike="noStrike" cap="none">
                <a:solidFill>
                  <a:srgbClr val="403011"/>
                </a:solidFill>
                <a:latin typeface="Brygada 1918 SemiBold"/>
                <a:ea typeface="Brygada 1918 SemiBold"/>
                <a:cs typeface="Brygada 1918 SemiBold"/>
                <a:sym typeface="Brygada 1918 SemiBold"/>
              </a:rPr>
              <a:t>Perspektif Baru</a:t>
            </a:r>
            <a:endParaRPr sz="2000" b="0" i="0" u="none" strike="noStrike" cap="none"/>
          </a:p>
        </p:txBody>
      </p:sp>
      <p:sp>
        <p:nvSpPr>
          <p:cNvPr id="662" name="Google Shape;662;p25"/>
          <p:cNvSpPr/>
          <p:nvPr/>
        </p:nvSpPr>
        <p:spPr>
          <a:xfrm>
            <a:off x="722471" y="3010495"/>
            <a:ext cx="3694748" cy="660559"/>
          </a:xfrm>
          <a:prstGeom prst="rect">
            <a:avLst/>
          </a:prstGeom>
          <a:noFill/>
          <a:ln>
            <a:noFill/>
          </a:ln>
        </p:spPr>
        <p:txBody>
          <a:bodyPr spcFirstLastPara="1" wrap="square" lIns="0" tIns="0" rIns="0" bIns="0" anchor="t" anchorCtr="0">
            <a:noAutofit/>
          </a:bodyPr>
          <a:lstStyle/>
          <a:p>
            <a:pPr marL="0" marR="0" lvl="0" indent="0" algn="ctr" rtl="0">
              <a:lnSpc>
                <a:spcPct val="162500"/>
              </a:lnSpc>
              <a:spcBef>
                <a:spcPts val="0"/>
              </a:spcBef>
              <a:spcAft>
                <a:spcPts val="0"/>
              </a:spcAft>
              <a:buClr>
                <a:srgbClr val="403011"/>
              </a:buClr>
              <a:buSzPts val="1600"/>
              <a:buFont typeface="Brygada 1918"/>
              <a:buNone/>
            </a:pPr>
            <a:r>
              <a:rPr lang="en-US" sz="1600" b="0" i="0" u="none" strike="noStrike" cap="none">
                <a:solidFill>
                  <a:srgbClr val="403011"/>
                </a:solidFill>
                <a:latin typeface="Brygada 1918"/>
                <a:ea typeface="Brygada 1918"/>
                <a:cs typeface="Brygada 1918"/>
                <a:sym typeface="Brygada 1918"/>
              </a:rPr>
              <a:t>Ajaran Yesus memberi kita cara pandang baru yang mengubah hidup.</a:t>
            </a:r>
            <a:endParaRPr sz="1600" b="0" i="0" u="none" strike="noStrike" cap="none"/>
          </a:p>
        </p:txBody>
      </p:sp>
      <p:sp>
        <p:nvSpPr>
          <p:cNvPr id="663" name="Google Shape;663;p25"/>
          <p:cNvSpPr/>
          <p:nvPr/>
        </p:nvSpPr>
        <p:spPr>
          <a:xfrm>
            <a:off x="4726781" y="1625203"/>
            <a:ext cx="3694748" cy="68115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403011"/>
              </a:buClr>
              <a:buSzPts val="5350"/>
              <a:buFont typeface="Brygada 1918 SemiBold"/>
              <a:buNone/>
            </a:pPr>
            <a:r>
              <a:rPr lang="en-US" sz="5350" b="1" i="0" u="none" strike="noStrike" cap="none">
                <a:solidFill>
                  <a:srgbClr val="403011"/>
                </a:solidFill>
                <a:latin typeface="Brygada 1918 SemiBold"/>
                <a:ea typeface="Brygada 1918 SemiBold"/>
                <a:cs typeface="Brygada 1918 SemiBold"/>
                <a:sym typeface="Brygada 1918 SemiBold"/>
              </a:rPr>
              <a:t>2</a:t>
            </a:r>
            <a:endParaRPr sz="5350" b="0" i="0" u="none" strike="noStrike" cap="none"/>
          </a:p>
        </p:txBody>
      </p:sp>
      <p:sp>
        <p:nvSpPr>
          <p:cNvPr id="664" name="Google Shape;664;p25"/>
          <p:cNvSpPr/>
          <p:nvPr/>
        </p:nvSpPr>
        <p:spPr>
          <a:xfrm>
            <a:off x="5092898" y="2564249"/>
            <a:ext cx="2962513" cy="322421"/>
          </a:xfrm>
          <a:prstGeom prst="rect">
            <a:avLst/>
          </a:prstGeom>
          <a:noFill/>
          <a:ln>
            <a:noFill/>
          </a:ln>
        </p:spPr>
        <p:txBody>
          <a:bodyPr spcFirstLastPara="1" wrap="square" lIns="0" tIns="0" rIns="0" bIns="0" anchor="t" anchorCtr="0">
            <a:noAutofit/>
          </a:bodyPr>
          <a:lstStyle/>
          <a:p>
            <a:pPr marL="0" marR="0" lvl="0" indent="0" algn="ctr" rtl="0">
              <a:lnSpc>
                <a:spcPct val="125000"/>
              </a:lnSpc>
              <a:spcBef>
                <a:spcPts val="0"/>
              </a:spcBef>
              <a:spcAft>
                <a:spcPts val="0"/>
              </a:spcAft>
              <a:buClr>
                <a:srgbClr val="403011"/>
              </a:buClr>
              <a:buSzPts val="2000"/>
              <a:buFont typeface="Brygada 1918 SemiBold"/>
              <a:buNone/>
            </a:pPr>
            <a:r>
              <a:rPr lang="en-US" sz="2000" b="1" i="0" u="none" strike="noStrike" cap="none">
                <a:solidFill>
                  <a:srgbClr val="403011"/>
                </a:solidFill>
                <a:latin typeface="Brygada 1918 SemiBold"/>
                <a:ea typeface="Brygada 1918 SemiBold"/>
                <a:cs typeface="Brygada 1918 SemiBold"/>
                <a:sym typeface="Brygada 1918 SemiBold"/>
              </a:rPr>
              <a:t>Hubungan dengan Allah</a:t>
            </a:r>
            <a:endParaRPr sz="2000" b="0" i="0" u="none" strike="noStrike" cap="none"/>
          </a:p>
        </p:txBody>
      </p:sp>
      <p:sp>
        <p:nvSpPr>
          <p:cNvPr id="665" name="Google Shape;665;p25"/>
          <p:cNvSpPr/>
          <p:nvPr/>
        </p:nvSpPr>
        <p:spPr>
          <a:xfrm>
            <a:off x="4726781" y="3010495"/>
            <a:ext cx="3694748" cy="660559"/>
          </a:xfrm>
          <a:prstGeom prst="rect">
            <a:avLst/>
          </a:prstGeom>
          <a:noFill/>
          <a:ln>
            <a:noFill/>
          </a:ln>
        </p:spPr>
        <p:txBody>
          <a:bodyPr spcFirstLastPara="1" wrap="square" lIns="0" tIns="0" rIns="0" bIns="0" anchor="t" anchorCtr="0">
            <a:noAutofit/>
          </a:bodyPr>
          <a:lstStyle/>
          <a:p>
            <a:pPr marL="0" marR="0" lvl="0" indent="0" algn="ctr" rtl="0">
              <a:lnSpc>
                <a:spcPct val="162500"/>
              </a:lnSpc>
              <a:spcBef>
                <a:spcPts val="0"/>
              </a:spcBef>
              <a:spcAft>
                <a:spcPts val="0"/>
              </a:spcAft>
              <a:buClr>
                <a:srgbClr val="403011"/>
              </a:buClr>
              <a:buSzPts val="1600"/>
              <a:buFont typeface="Brygada 1918"/>
              <a:buNone/>
            </a:pPr>
            <a:r>
              <a:rPr lang="en-US" sz="1600" b="0" i="0" u="none" strike="noStrike" cap="none">
                <a:solidFill>
                  <a:srgbClr val="403011"/>
                </a:solidFill>
                <a:latin typeface="Brygada 1918"/>
                <a:ea typeface="Brygada 1918"/>
                <a:cs typeface="Brygada 1918"/>
                <a:sym typeface="Brygada 1918"/>
              </a:rPr>
              <a:t>Kebahagiaan sejati hanya datang dari hubungan dengan Allah.</a:t>
            </a:r>
            <a:endParaRPr sz="1600" b="0" i="0" u="none" strike="noStrike" cap="none"/>
          </a:p>
        </p:txBody>
      </p:sp>
      <p:sp>
        <p:nvSpPr>
          <p:cNvPr id="666" name="Google Shape;666;p25"/>
          <p:cNvSpPr/>
          <p:nvPr/>
        </p:nvSpPr>
        <p:spPr>
          <a:xfrm>
            <a:off x="2724626" y="4393406"/>
            <a:ext cx="3694748" cy="68115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403011"/>
              </a:buClr>
              <a:buSzPts val="5350"/>
              <a:buFont typeface="Brygada 1918 SemiBold"/>
              <a:buNone/>
            </a:pPr>
            <a:r>
              <a:rPr lang="en-US" sz="5350" b="1" i="0" u="none" strike="noStrike" cap="none">
                <a:solidFill>
                  <a:srgbClr val="403011"/>
                </a:solidFill>
                <a:latin typeface="Brygada 1918 SemiBold"/>
                <a:ea typeface="Brygada 1918 SemiBold"/>
                <a:cs typeface="Brygada 1918 SemiBold"/>
                <a:sym typeface="Brygada 1918 SemiBold"/>
              </a:rPr>
              <a:t>3</a:t>
            </a:r>
            <a:endParaRPr sz="5350" b="0" i="0" u="none" strike="noStrike" cap="none"/>
          </a:p>
        </p:txBody>
      </p:sp>
      <p:sp>
        <p:nvSpPr>
          <p:cNvPr id="667" name="Google Shape;667;p25"/>
          <p:cNvSpPr/>
          <p:nvPr/>
        </p:nvSpPr>
        <p:spPr>
          <a:xfrm>
            <a:off x="3281839" y="5332452"/>
            <a:ext cx="2580323" cy="322421"/>
          </a:xfrm>
          <a:prstGeom prst="rect">
            <a:avLst/>
          </a:prstGeom>
          <a:noFill/>
          <a:ln>
            <a:noFill/>
          </a:ln>
        </p:spPr>
        <p:txBody>
          <a:bodyPr spcFirstLastPara="1" wrap="square" lIns="0" tIns="0" rIns="0" bIns="0" anchor="t" anchorCtr="0">
            <a:noAutofit/>
          </a:bodyPr>
          <a:lstStyle/>
          <a:p>
            <a:pPr marL="0" marR="0" lvl="0" indent="0" algn="ctr" rtl="0">
              <a:lnSpc>
                <a:spcPct val="125000"/>
              </a:lnSpc>
              <a:spcBef>
                <a:spcPts val="0"/>
              </a:spcBef>
              <a:spcAft>
                <a:spcPts val="0"/>
              </a:spcAft>
              <a:buClr>
                <a:srgbClr val="403011"/>
              </a:buClr>
              <a:buSzPts val="2000"/>
              <a:buFont typeface="Brygada 1918 SemiBold"/>
              <a:buNone/>
            </a:pPr>
            <a:r>
              <a:rPr lang="en-US" sz="2000" b="1" i="0" u="none" strike="noStrike" cap="none">
                <a:solidFill>
                  <a:srgbClr val="403011"/>
                </a:solidFill>
                <a:latin typeface="Brygada 1918 SemiBold"/>
                <a:ea typeface="Brygada 1918 SemiBold"/>
                <a:cs typeface="Brygada 1918 SemiBold"/>
                <a:sym typeface="Brygada 1918 SemiBold"/>
              </a:rPr>
              <a:t>Nilai Kerajaan</a:t>
            </a:r>
            <a:endParaRPr sz="2000" b="0" i="0" u="none" strike="noStrike" cap="none"/>
          </a:p>
        </p:txBody>
      </p:sp>
      <p:sp>
        <p:nvSpPr>
          <p:cNvPr id="668" name="Google Shape;668;p25"/>
          <p:cNvSpPr/>
          <p:nvPr/>
        </p:nvSpPr>
        <p:spPr>
          <a:xfrm>
            <a:off x="2724626" y="5778698"/>
            <a:ext cx="3694748" cy="990838"/>
          </a:xfrm>
          <a:prstGeom prst="rect">
            <a:avLst/>
          </a:prstGeom>
          <a:noFill/>
          <a:ln>
            <a:noFill/>
          </a:ln>
        </p:spPr>
        <p:txBody>
          <a:bodyPr spcFirstLastPara="1" wrap="square" lIns="0" tIns="0" rIns="0" bIns="0" anchor="t" anchorCtr="0">
            <a:noAutofit/>
          </a:bodyPr>
          <a:lstStyle/>
          <a:p>
            <a:pPr marL="0" marR="0" lvl="0" indent="0" algn="ctr" rtl="0">
              <a:lnSpc>
                <a:spcPct val="162500"/>
              </a:lnSpc>
              <a:spcBef>
                <a:spcPts val="0"/>
              </a:spcBef>
              <a:spcAft>
                <a:spcPts val="0"/>
              </a:spcAft>
              <a:buClr>
                <a:srgbClr val="403011"/>
              </a:buClr>
              <a:buSzPts val="1600"/>
              <a:buFont typeface="Brygada 1918"/>
              <a:buNone/>
            </a:pPr>
            <a:r>
              <a:rPr lang="en-US" sz="1600" b="0" i="0" u="none" strike="noStrike" cap="none">
                <a:solidFill>
                  <a:srgbClr val="403011"/>
                </a:solidFill>
                <a:latin typeface="Brygada 1918"/>
                <a:ea typeface="Brygada 1918"/>
                <a:cs typeface="Brygada 1918"/>
                <a:sym typeface="Brygada 1918"/>
              </a:rPr>
              <a:t>Hidup dengan nilai-nilai Kerajaan membawa sukacita yang tidak bergantung keadaan.</a:t>
            </a:r>
            <a:endParaRPr sz="1600" b="0" i="0" u="none" strike="noStrike" cap="none"/>
          </a:p>
        </p:txBody>
      </p:sp>
      <p:sp>
        <p:nvSpPr>
          <p:cNvPr id="669" name="Google Shape;669;p25"/>
          <p:cNvSpPr/>
          <p:nvPr/>
        </p:nvSpPr>
        <p:spPr>
          <a:xfrm>
            <a:off x="722471" y="7001708"/>
            <a:ext cx="7699058" cy="660559"/>
          </a:xfrm>
          <a:prstGeom prst="rect">
            <a:avLst/>
          </a:prstGeom>
          <a:noFill/>
          <a:ln>
            <a:noFill/>
          </a:ln>
        </p:spPr>
        <p:txBody>
          <a:bodyPr spcFirstLastPara="1" wrap="square" lIns="0" tIns="0" rIns="0" bIns="0" anchor="t" anchorCtr="0">
            <a:noAutofit/>
          </a:bodyPr>
          <a:lstStyle/>
          <a:p>
            <a:pPr marL="0" marR="0" lvl="0" indent="0" algn="l" rtl="0">
              <a:lnSpc>
                <a:spcPct val="162500"/>
              </a:lnSpc>
              <a:spcBef>
                <a:spcPts val="0"/>
              </a:spcBef>
              <a:spcAft>
                <a:spcPts val="0"/>
              </a:spcAft>
              <a:buClr>
                <a:srgbClr val="403011"/>
              </a:buClr>
              <a:buSzPts val="1600"/>
              <a:buFont typeface="Brygada 1918"/>
              <a:buNone/>
            </a:pPr>
            <a:r>
              <a:rPr lang="en-US" sz="1600" b="0" i="0" u="none" strike="noStrike" cap="none">
                <a:solidFill>
                  <a:srgbClr val="403011"/>
                </a:solidFill>
                <a:latin typeface="Brygada 1918"/>
                <a:ea typeface="Brygada 1918"/>
                <a:cs typeface="Brygada 1918"/>
                <a:sym typeface="Brygada 1918"/>
              </a:rPr>
              <a:t>Mari kita tutup pelajaran kita dengan doa, memohon Tuhan membantu kita menerapkan ajaran ini dalam kehidupan seharian kita.</a:t>
            </a:r>
            <a:endParaRPr sz="1600" b="0" i="0" u="none" strike="noStrike" cap="none"/>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2716</Words>
  <Application>Microsoft Office PowerPoint</Application>
  <PresentationFormat>Custom</PresentationFormat>
  <Paragraphs>361</Paragraphs>
  <Slides>36</Slides>
  <Notes>36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Brygada 1918 SemiBold</vt:lpstr>
      <vt:lpstr>Arial</vt:lpstr>
      <vt:lpstr>Brygada 1918</vt:lpstr>
      <vt:lpstr>Brygada 1918 Medium</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PptxGenJS</dc:creator>
  <cp:lastModifiedBy>Rikho Jafry</cp:lastModifiedBy>
  <cp:revision>1</cp:revision>
  <dcterms:created xsi:type="dcterms:W3CDTF">2025-05-08T00:36:26Z</dcterms:created>
  <dcterms:modified xsi:type="dcterms:W3CDTF">2025-12-29T13:25:39Z</dcterms:modified>
</cp:coreProperties>
</file>