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</p:sldIdLst>
  <p:sldSz cx="14630400" cy="8229600"/>
  <p:notesSz cx="8229600" cy="14630400"/>
  <p:embeddedFontLst>
    <p:embeddedFont>
      <p:font typeface="Inter" panose="020B0604020202020204" charset="0"/>
      <p:regular r:id="rId27"/>
      <p:bold r:id="rId28"/>
      <p:italic r:id="rId29"/>
      <p:boldItalic r:id="rId30"/>
    </p:embeddedFont>
    <p:embeddedFont>
      <p:font typeface="Manrope" panose="020B0604020202020204" charset="0"/>
      <p:regular r:id="rId31"/>
      <p:bold r:id="rId32"/>
    </p:embeddedFont>
    <p:embeddedFont>
      <p:font typeface="Manrope Medium" panose="020B0604020202020204" charset="0"/>
      <p:regular r:id="rId33"/>
      <p:bold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jtdxae8hSlcc2Nroc1FQtC1auT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7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/>
              <a:t>‹#›</a:t>
            </a:fld>
            <a:endParaRPr sz="1200" b="0" i="0" u="none" strike="noStrike" cap="none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1" name="Google Shape;24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5" name="Google Shape;30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2" name="Google Shape;332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4" name="Google Shape;354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8" name="Google Shape;388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6" name="Google Shape;40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9" name="Google Shape;429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3" name="Google Shape;463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7" name="Google Shape;487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3" name="Google Shape;513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8" name="Google Shape;538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master">
  <p:cSld name="Slide 1 mast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master">
  <p:cSld name="Slide 2 mast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master">
  <p:cSld name="Slide 3 mast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master">
  <p:cSld name="Slide 4 mast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5 master">
  <p:cSld name="Slide 5 mast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3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6 master">
  <p:cSld name="Slide 6 mast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7 master">
  <p:cSld name="Slide 7 mast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3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8 master">
  <p:cSld name="Slide 8 mast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3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9 master">
  <p:cSld name="Slide 9 mast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3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0 master">
  <p:cSld name="Slide 10 mast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3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1 master">
  <p:cSld name="Slide 11 mast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2 master">
  <p:cSld name="Slide 12 mast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3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3 master">
  <p:cSld name="Slide 13 mast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3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4 master">
  <p:cSld name="Slide 14 mast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5 master">
  <p:cSld name="Slide 15 mast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4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6 master">
  <p:cSld name="Slide 16 mast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4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7 master">
  <p:cSld name="Slide 17 mast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4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8 master">
  <p:cSld name="Slide 18 master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4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9 master">
  <p:cSld name="Slide 19 master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4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0 master">
  <p:cSld name="Slide 20 master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4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1 master">
  <p:cSld name="Slide 21 mast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4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2 master">
  <p:cSld name="Slide 22 mast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4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3 master">
  <p:cSld name="Slide 23 master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4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5 master">
  <p:cSld name="Slide 25 master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5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3" r:id="rId24"/>
    <p:sldLayoutId id="2147483674" r:id="rId2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/>
          <p:nvPr/>
        </p:nvSpPr>
        <p:spPr>
          <a:xfrm>
            <a:off x="793790" y="2056567"/>
            <a:ext cx="7556421" cy="1417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4450"/>
              <a:buFont typeface="Inter"/>
              <a:buNone/>
            </a:pPr>
            <a:r>
              <a:rPr lang="en-US" sz="4450" b="0" i="0" u="none" strike="noStrike" cap="none" dirty="0" err="1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Pengajaran</a:t>
            </a:r>
            <a:r>
              <a:rPr lang="en-US" sz="4450" b="0" i="0" u="none" strike="noStrike" cap="none" dirty="0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4450" b="0" i="0" u="none" strike="noStrike" cap="none" dirty="0" err="1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Alkitab</a:t>
            </a:r>
            <a:r>
              <a:rPr lang="en-US" sz="4450" b="0" i="0" u="none" strike="noStrike" cap="none" dirty="0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: Lukas 6:37–49</a:t>
            </a:r>
            <a:endParaRPr sz="4450" b="0" i="0" u="none" strike="noStrike" cap="none" dirty="0"/>
          </a:p>
        </p:txBody>
      </p:sp>
      <p:sp>
        <p:nvSpPr>
          <p:cNvPr id="93" name="Google Shape;93;p1"/>
          <p:cNvSpPr/>
          <p:nvPr/>
        </p:nvSpPr>
        <p:spPr>
          <a:xfrm>
            <a:off x="793790" y="3814286"/>
            <a:ext cx="7556421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Selamat datang ke Kelas Alkitab Tingkatan 3. Hari ini kita akan belajar tentang pengajaran Yesus dalam Lukas 6:37-49.</a:t>
            </a:r>
            <a:endParaRPr sz="1750" b="0" i="0" u="none" strike="noStrike" cap="none"/>
          </a:p>
        </p:txBody>
      </p:sp>
      <p:sp>
        <p:nvSpPr>
          <p:cNvPr id="94" name="Google Shape;94;p1"/>
          <p:cNvSpPr/>
          <p:nvPr/>
        </p:nvSpPr>
        <p:spPr>
          <a:xfrm>
            <a:off x="793790" y="4795242"/>
            <a:ext cx="7556421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Fokus kita adalah penghakiman, pengampunan, dan iman sejati dalam kehidupan sehari-hari.</a:t>
            </a:r>
            <a:endParaRPr sz="1750" b="0" i="0" u="none" strike="noStrike" cap="none"/>
          </a:p>
        </p:txBody>
      </p:sp>
      <p:sp>
        <p:nvSpPr>
          <p:cNvPr id="95" name="Google Shape;95;p1"/>
          <p:cNvSpPr/>
          <p:nvPr/>
        </p:nvSpPr>
        <p:spPr>
          <a:xfrm>
            <a:off x="793790" y="5793105"/>
            <a:ext cx="362903" cy="362903"/>
          </a:xfrm>
          <a:prstGeom prst="roundRect">
            <a:avLst>
              <a:gd name="adj" fmla="val 25194296"/>
            </a:avLst>
          </a:prstGeom>
          <a:solidFill>
            <a:srgbClr val="205CE6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"/>
          <p:cNvSpPr/>
          <p:nvPr/>
        </p:nvSpPr>
        <p:spPr>
          <a:xfrm>
            <a:off x="920353" y="5925741"/>
            <a:ext cx="109776" cy="97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"/>
              <a:buFont typeface="Manrope Medium"/>
              <a:buNone/>
            </a:pPr>
            <a:r>
              <a:rPr lang="en-US" sz="750" b="0" i="0" u="none" strike="noStrike" cap="none">
                <a:solidFill>
                  <a:srgbClr val="FFFFFF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33</a:t>
            </a:r>
            <a:endParaRPr sz="750" b="0" i="0" u="none" strike="noStrike" cap="none"/>
          </a:p>
        </p:txBody>
      </p:sp>
      <p:sp>
        <p:nvSpPr>
          <p:cNvPr id="97" name="Google Shape;97;p1"/>
          <p:cNvSpPr/>
          <p:nvPr/>
        </p:nvSpPr>
        <p:spPr>
          <a:xfrm>
            <a:off x="1270060" y="5776201"/>
            <a:ext cx="2215800" cy="6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0909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Manrope"/>
              <a:buNone/>
            </a:pPr>
            <a:r>
              <a:rPr lang="en-US" sz="2200" b="1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Pr Rikho Jafry</a:t>
            </a:r>
            <a:endParaRPr sz="2200" b="0" i="0" u="none" strike="noStrike" cap="non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"/>
          <p:cNvSpPr/>
          <p:nvPr/>
        </p:nvSpPr>
        <p:spPr>
          <a:xfrm>
            <a:off x="6280190" y="1887974"/>
            <a:ext cx="6889900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4450"/>
              <a:buFont typeface="Inter"/>
              <a:buNone/>
            </a:pPr>
            <a:r>
              <a:rPr lang="en-US" sz="4450" b="0" i="0" u="none" strike="noStrike" cap="none" dirty="0" err="1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Objektif</a:t>
            </a:r>
            <a:r>
              <a:rPr lang="en-US" sz="4450" b="0" i="0" u="none" strike="noStrike" cap="none" dirty="0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4450" b="0" i="0" u="none" strike="noStrike" cap="none" dirty="0" err="1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Pembelajaran</a:t>
            </a:r>
            <a:endParaRPr sz="4450" b="0" i="0" u="none" strike="noStrike" cap="none" dirty="0"/>
          </a:p>
        </p:txBody>
      </p:sp>
      <p:sp>
        <p:nvSpPr>
          <p:cNvPr id="105" name="Google Shape;105;p2"/>
          <p:cNvSpPr/>
          <p:nvPr/>
        </p:nvSpPr>
        <p:spPr>
          <a:xfrm>
            <a:off x="6280190" y="2936915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6" name="Google Shape;106;p2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65260" y="2979420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"/>
          <p:cNvSpPr/>
          <p:nvPr/>
        </p:nvSpPr>
        <p:spPr>
          <a:xfrm>
            <a:off x="7017306" y="3014782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Faham Maksud</a:t>
            </a:r>
            <a:endParaRPr sz="2200" b="0" i="0" u="none" strike="noStrike" cap="none"/>
          </a:p>
        </p:txBody>
      </p:sp>
      <p:sp>
        <p:nvSpPr>
          <p:cNvPr id="108" name="Google Shape;108;p2"/>
          <p:cNvSpPr/>
          <p:nvPr/>
        </p:nvSpPr>
        <p:spPr>
          <a:xfrm>
            <a:off x="7017306" y="3505200"/>
            <a:ext cx="2899410" cy="145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Memahami konsep penghakiman dan pengampunan menurut Yesus</a:t>
            </a:r>
            <a:endParaRPr sz="1750" b="0" i="0" u="none" strike="noStrike" cap="none"/>
          </a:p>
        </p:txBody>
      </p:sp>
      <p:sp>
        <p:nvSpPr>
          <p:cNvPr id="109" name="Google Shape;109;p2"/>
          <p:cNvSpPr/>
          <p:nvPr/>
        </p:nvSpPr>
        <p:spPr>
          <a:xfrm>
            <a:off x="10200203" y="2936915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0" name="Google Shape;110;p2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85274" y="2979420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/>
          <p:nvPr/>
        </p:nvSpPr>
        <p:spPr>
          <a:xfrm>
            <a:off x="10937319" y="3014782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Kenali Makna</a:t>
            </a:r>
            <a:endParaRPr sz="2200" b="0" i="0" u="none" strike="noStrike" cap="none"/>
          </a:p>
        </p:txBody>
      </p:sp>
      <p:sp>
        <p:nvSpPr>
          <p:cNvPr id="112" name="Google Shape;112;p2"/>
          <p:cNvSpPr/>
          <p:nvPr/>
        </p:nvSpPr>
        <p:spPr>
          <a:xfrm>
            <a:off x="10937319" y="3505200"/>
            <a:ext cx="2899410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Mengerti perumpamaan pohon dan buah yang baik</a:t>
            </a:r>
            <a:endParaRPr sz="1750" b="0" i="0" u="none" strike="noStrike" cap="none"/>
          </a:p>
        </p:txBody>
      </p:sp>
      <p:sp>
        <p:nvSpPr>
          <p:cNvPr id="113" name="Google Shape;113;p2"/>
          <p:cNvSpPr/>
          <p:nvPr/>
        </p:nvSpPr>
        <p:spPr>
          <a:xfrm>
            <a:off x="6280190" y="5410438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4" name="Google Shape;114;p2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65260" y="5452943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"/>
          <p:cNvSpPr/>
          <p:nvPr/>
        </p:nvSpPr>
        <p:spPr>
          <a:xfrm>
            <a:off x="7017306" y="548830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Amalkan Ajaran</a:t>
            </a:r>
            <a:endParaRPr sz="2200" b="0" i="0" u="none" strike="noStrike" cap="none"/>
          </a:p>
        </p:txBody>
      </p:sp>
      <p:sp>
        <p:nvSpPr>
          <p:cNvPr id="116" name="Google Shape;116;p2"/>
          <p:cNvSpPr/>
          <p:nvPr/>
        </p:nvSpPr>
        <p:spPr>
          <a:xfrm>
            <a:off x="7017306" y="5978723"/>
            <a:ext cx="6819305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Menerapkan firman Tuhan dalam kehidupan sehari-hari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"/>
          <p:cNvSpPr/>
          <p:nvPr/>
        </p:nvSpPr>
        <p:spPr>
          <a:xfrm>
            <a:off x="793790" y="2437924"/>
            <a:ext cx="11161649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4450"/>
              <a:buFont typeface="Inter"/>
              <a:buNone/>
            </a:pPr>
            <a:r>
              <a:rPr lang="en-US" sz="4450" b="0" i="0" u="none" strike="noStrike" cap="none" dirty="0" err="1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Pengenalan</a:t>
            </a:r>
            <a:r>
              <a:rPr lang="en-US" sz="4450" b="0" i="0" u="none" strike="noStrike" cap="none" dirty="0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4450" b="0" i="0" u="none" strike="noStrike" cap="none" dirty="0" err="1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Petikan</a:t>
            </a:r>
            <a:r>
              <a:rPr lang="en-US" sz="4450" b="0" i="0" u="none" strike="noStrike" cap="none" dirty="0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 Lukas 6:37–49</a:t>
            </a:r>
            <a:endParaRPr sz="4450" b="0" i="0" u="none" strike="noStrike" cap="none" dirty="0"/>
          </a:p>
        </p:txBody>
      </p:sp>
      <p:sp>
        <p:nvSpPr>
          <p:cNvPr id="123" name="Google Shape;123;p3"/>
          <p:cNvSpPr/>
          <p:nvPr/>
        </p:nvSpPr>
        <p:spPr>
          <a:xfrm>
            <a:off x="793790" y="3713678"/>
            <a:ext cx="4979213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2200"/>
              <a:buFont typeface="Inter"/>
              <a:buNone/>
            </a:pPr>
            <a:r>
              <a:rPr lang="en-US" sz="2200" b="0" i="0" u="none" strike="noStrike" cap="none" dirty="0" err="1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Khotbah</a:t>
            </a:r>
            <a:r>
              <a:rPr lang="en-US" sz="2200" b="0" i="0" u="none" strike="noStrike" cap="none" dirty="0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 di </a:t>
            </a:r>
            <a:r>
              <a:rPr lang="en-US" sz="2200" b="0" i="0" u="none" strike="noStrike" cap="none" dirty="0" err="1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Tempat</a:t>
            </a:r>
            <a:r>
              <a:rPr lang="en-US" sz="2200" b="0" i="0" u="none" strike="noStrike" cap="none" dirty="0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 Yang Datar</a:t>
            </a:r>
            <a:endParaRPr sz="2200" b="0" i="0" u="none" strike="noStrike" cap="none" dirty="0"/>
          </a:p>
        </p:txBody>
      </p:sp>
      <p:sp>
        <p:nvSpPr>
          <p:cNvPr id="124" name="Google Shape;124;p3"/>
          <p:cNvSpPr/>
          <p:nvPr/>
        </p:nvSpPr>
        <p:spPr>
          <a:xfrm>
            <a:off x="793790" y="4294823"/>
            <a:ext cx="6244709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Ajaran Yesus ini disampaikan dalam khutbah penting tentang kehidupan rohani.</a:t>
            </a:r>
            <a:endParaRPr sz="1750" b="0" i="0" u="none" strike="noStrike" cap="none"/>
          </a:p>
        </p:txBody>
      </p:sp>
      <p:sp>
        <p:nvSpPr>
          <p:cNvPr id="125" name="Google Shape;125;p3"/>
          <p:cNvSpPr/>
          <p:nvPr/>
        </p:nvSpPr>
        <p:spPr>
          <a:xfrm>
            <a:off x="793790" y="5224701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Ia mengandungi nasihat praktis untuk para pengikut-Nya.</a:t>
            </a:r>
            <a:endParaRPr sz="1750" b="0" i="0" u="none" strike="noStrike" cap="none"/>
          </a:p>
        </p:txBody>
      </p:sp>
      <p:sp>
        <p:nvSpPr>
          <p:cNvPr id="126" name="Google Shape;126;p3"/>
          <p:cNvSpPr/>
          <p:nvPr/>
        </p:nvSpPr>
        <p:spPr>
          <a:xfrm>
            <a:off x="7599521" y="371367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Tema Utama</a:t>
            </a:r>
            <a:endParaRPr sz="2200" b="0" i="0" u="none" strike="noStrike" cap="none"/>
          </a:p>
        </p:txBody>
      </p:sp>
      <p:sp>
        <p:nvSpPr>
          <p:cNvPr id="127" name="Google Shape;127;p3"/>
          <p:cNvSpPr/>
          <p:nvPr/>
        </p:nvSpPr>
        <p:spPr>
          <a:xfrm>
            <a:off x="7599521" y="4294823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Petikan ini membincangkan perilaku dan hati manusia.</a:t>
            </a:r>
            <a:endParaRPr sz="1750" b="0" i="0" u="none" strike="noStrike" cap="none"/>
          </a:p>
        </p:txBody>
      </p:sp>
      <p:sp>
        <p:nvSpPr>
          <p:cNvPr id="128" name="Google Shape;128;p3"/>
          <p:cNvSpPr/>
          <p:nvPr/>
        </p:nvSpPr>
        <p:spPr>
          <a:xfrm>
            <a:off x="7599521" y="4861798"/>
            <a:ext cx="6244709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Yesus mengajar tentang cara hidup yang berkenan kepada Tuhan.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4"/>
          <p:cNvSpPr/>
          <p:nvPr/>
        </p:nvSpPr>
        <p:spPr>
          <a:xfrm>
            <a:off x="6270784" y="617934"/>
            <a:ext cx="7575233" cy="1400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4400"/>
              <a:buFont typeface="Inter"/>
              <a:buNone/>
            </a:pPr>
            <a:r>
              <a:rPr lang="en-US" sz="4400" b="0" i="0" u="none" strike="noStrike" cap="none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Ayat Utama: Jangan Menghakimi</a:t>
            </a:r>
            <a:endParaRPr sz="4400" b="0" i="0" u="none" strike="noStrike" cap="none"/>
          </a:p>
        </p:txBody>
      </p:sp>
      <p:sp>
        <p:nvSpPr>
          <p:cNvPr id="136" name="Google Shape;136;p4"/>
          <p:cNvSpPr/>
          <p:nvPr/>
        </p:nvSpPr>
        <p:spPr>
          <a:xfrm>
            <a:off x="6270784" y="2354699"/>
            <a:ext cx="3675578" cy="3233380"/>
          </a:xfrm>
          <a:prstGeom prst="roundRect">
            <a:avLst>
              <a:gd name="adj" fmla="val 6239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4"/>
          <p:cNvSpPr/>
          <p:nvPr/>
        </p:nvSpPr>
        <p:spPr>
          <a:xfrm>
            <a:off x="6502479" y="2586395"/>
            <a:ext cx="2801541" cy="350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Ayat Lukas 6:37</a:t>
            </a:r>
            <a:endParaRPr sz="2200" b="0" i="0" u="none" strike="noStrike" cap="none"/>
          </a:p>
        </p:txBody>
      </p:sp>
      <p:sp>
        <p:nvSpPr>
          <p:cNvPr id="138" name="Google Shape;138;p4"/>
          <p:cNvSpPr/>
          <p:nvPr/>
        </p:nvSpPr>
        <p:spPr>
          <a:xfrm>
            <a:off x="6502479" y="3070979"/>
            <a:ext cx="3212187" cy="1075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"Jangan kamu menghakimi, dan kamu pun tidak akan dihakimi."</a:t>
            </a:r>
            <a:endParaRPr sz="1750" b="0" i="0" u="none" strike="noStrike" cap="none"/>
          </a:p>
        </p:txBody>
      </p:sp>
      <p:sp>
        <p:nvSpPr>
          <p:cNvPr id="139" name="Google Shape;139;p4"/>
          <p:cNvSpPr/>
          <p:nvPr/>
        </p:nvSpPr>
        <p:spPr>
          <a:xfrm>
            <a:off x="6502479" y="4280892"/>
            <a:ext cx="3212187" cy="1075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"Jangan kamu menghukum, dan kamu pun tidak akan dihukum."</a:t>
            </a:r>
            <a:endParaRPr sz="1750" b="0" i="0" u="none" strike="noStrike" cap="none"/>
          </a:p>
        </p:txBody>
      </p:sp>
      <p:sp>
        <p:nvSpPr>
          <p:cNvPr id="140" name="Google Shape;140;p4"/>
          <p:cNvSpPr/>
          <p:nvPr/>
        </p:nvSpPr>
        <p:spPr>
          <a:xfrm>
            <a:off x="10170438" y="2354699"/>
            <a:ext cx="3675578" cy="3233380"/>
          </a:xfrm>
          <a:prstGeom prst="roundRect">
            <a:avLst>
              <a:gd name="adj" fmla="val 6239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4"/>
          <p:cNvSpPr/>
          <p:nvPr/>
        </p:nvSpPr>
        <p:spPr>
          <a:xfrm>
            <a:off x="10402133" y="2586395"/>
            <a:ext cx="2801541" cy="350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Maksud Ayat</a:t>
            </a:r>
            <a:endParaRPr sz="2200" b="0" i="0" u="none" strike="noStrike" cap="none"/>
          </a:p>
        </p:txBody>
      </p:sp>
      <p:sp>
        <p:nvSpPr>
          <p:cNvPr id="142" name="Google Shape;142;p4"/>
          <p:cNvSpPr/>
          <p:nvPr/>
        </p:nvSpPr>
        <p:spPr>
          <a:xfrm>
            <a:off x="10402133" y="3070979"/>
            <a:ext cx="3212187" cy="716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Kita tidak berhak menilai dan menghukum orang lain.</a:t>
            </a:r>
            <a:endParaRPr sz="1750" b="0" i="0" u="none" strike="noStrike" cap="none"/>
          </a:p>
        </p:txBody>
      </p:sp>
      <p:sp>
        <p:nvSpPr>
          <p:cNvPr id="143" name="Google Shape;143;p4"/>
          <p:cNvSpPr/>
          <p:nvPr/>
        </p:nvSpPr>
        <p:spPr>
          <a:xfrm>
            <a:off x="10402133" y="3922395"/>
            <a:ext cx="3212187" cy="1075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Cara kita memperlakukan orang lain akan kembali kepada kita.</a:t>
            </a:r>
            <a:endParaRPr sz="1750" b="0" i="0" u="none" strike="noStrike" cap="none"/>
          </a:p>
        </p:txBody>
      </p:sp>
      <p:sp>
        <p:nvSpPr>
          <p:cNvPr id="144" name="Google Shape;144;p4"/>
          <p:cNvSpPr/>
          <p:nvPr/>
        </p:nvSpPr>
        <p:spPr>
          <a:xfrm>
            <a:off x="6270784" y="5812155"/>
            <a:ext cx="7575233" cy="1799392"/>
          </a:xfrm>
          <a:prstGeom prst="roundRect">
            <a:avLst>
              <a:gd name="adj" fmla="val 11210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4"/>
          <p:cNvSpPr/>
          <p:nvPr/>
        </p:nvSpPr>
        <p:spPr>
          <a:xfrm>
            <a:off x="6502479" y="6043851"/>
            <a:ext cx="2801541" cy="350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Cabaran</a:t>
            </a:r>
            <a:endParaRPr sz="2200" b="0" i="0" u="none" strike="noStrike" cap="none"/>
          </a:p>
        </p:txBody>
      </p:sp>
      <p:sp>
        <p:nvSpPr>
          <p:cNvPr id="146" name="Google Shape;146;p4"/>
          <p:cNvSpPr/>
          <p:nvPr/>
        </p:nvSpPr>
        <p:spPr>
          <a:xfrm>
            <a:off x="6502479" y="6528435"/>
            <a:ext cx="7111841" cy="358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Hindari sikap menghakimi dalam pemikiran dan perbuatan.</a:t>
            </a:r>
            <a:endParaRPr sz="1750" b="0" i="0" u="none" strike="noStrike" cap="none"/>
          </a:p>
        </p:txBody>
      </p:sp>
      <p:sp>
        <p:nvSpPr>
          <p:cNvPr id="147" name="Google Shape;147;p4"/>
          <p:cNvSpPr/>
          <p:nvPr/>
        </p:nvSpPr>
        <p:spPr>
          <a:xfrm>
            <a:off x="6502479" y="7021354"/>
            <a:ext cx="7111841" cy="358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Lihat kekurangan diri sebelum mengkritik orang lain.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"/>
          <p:cNvSpPr/>
          <p:nvPr/>
        </p:nvSpPr>
        <p:spPr>
          <a:xfrm>
            <a:off x="793790" y="1251109"/>
            <a:ext cx="11639320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4450"/>
              <a:buFont typeface="Inter"/>
              <a:buNone/>
            </a:pPr>
            <a:r>
              <a:rPr lang="en-US" sz="4450" b="0" i="0" u="none" strike="noStrike" cap="none" dirty="0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Maksud </a:t>
            </a:r>
            <a:r>
              <a:rPr lang="en-US" sz="4450" b="0" i="0" u="none" strike="noStrike" cap="none" dirty="0" err="1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Menghakimi</a:t>
            </a:r>
            <a:r>
              <a:rPr lang="en-US" sz="4450" b="0" i="0" u="none" strike="noStrike" cap="none" dirty="0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 dan </a:t>
            </a:r>
            <a:r>
              <a:rPr lang="en-US" sz="4450" b="0" i="0" u="none" strike="noStrike" cap="none" dirty="0" err="1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Mengampuni</a:t>
            </a:r>
            <a:endParaRPr sz="4450" b="0" i="0" u="none" strike="noStrike" cap="none" dirty="0"/>
          </a:p>
        </p:txBody>
      </p:sp>
      <p:sp>
        <p:nvSpPr>
          <p:cNvPr id="154" name="Google Shape;154;p5"/>
          <p:cNvSpPr/>
          <p:nvPr/>
        </p:nvSpPr>
        <p:spPr>
          <a:xfrm>
            <a:off x="1857256" y="243066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Penghakiman</a:t>
            </a:r>
            <a:endParaRPr sz="2200" b="0" i="0" u="none" strike="noStrike" cap="none"/>
          </a:p>
        </p:txBody>
      </p:sp>
      <p:sp>
        <p:nvSpPr>
          <p:cNvPr id="155" name="Google Shape;155;p5"/>
          <p:cNvSpPr/>
          <p:nvPr/>
        </p:nvSpPr>
        <p:spPr>
          <a:xfrm>
            <a:off x="793790" y="2921079"/>
            <a:ext cx="3898702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Mengkritik dan menghukum kesilapan orang lain.</a:t>
            </a:r>
            <a:endParaRPr sz="1750" b="0" i="0" u="none" strike="noStrike" cap="none"/>
          </a:p>
        </p:txBody>
      </p:sp>
      <p:sp>
        <p:nvSpPr>
          <p:cNvPr id="156" name="Google Shape;156;p5"/>
          <p:cNvSpPr/>
          <p:nvPr/>
        </p:nvSpPr>
        <p:spPr>
          <a:xfrm>
            <a:off x="793790" y="3782973"/>
            <a:ext cx="3898702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Menilai berdasarkan pandangan sendiri.</a:t>
            </a:r>
            <a:endParaRPr sz="1750" b="0" i="0" u="none" strike="noStrike" cap="none"/>
          </a:p>
        </p:txBody>
      </p:sp>
      <p:pic>
        <p:nvPicPr>
          <p:cNvPr id="157" name="Google Shape;157;p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15633" y="3353991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5"/>
          <p:cNvSpPr/>
          <p:nvPr/>
        </p:nvSpPr>
        <p:spPr>
          <a:xfrm>
            <a:off x="9937790" y="243066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Pengampunan</a:t>
            </a:r>
            <a:endParaRPr sz="2200" b="0" i="0" u="none" strike="noStrike" cap="none"/>
          </a:p>
        </p:txBody>
      </p:sp>
      <p:sp>
        <p:nvSpPr>
          <p:cNvPr id="160" name="Google Shape;160;p5"/>
          <p:cNvSpPr/>
          <p:nvPr/>
        </p:nvSpPr>
        <p:spPr>
          <a:xfrm>
            <a:off x="9937790" y="2921079"/>
            <a:ext cx="3898821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Memaafkan kesalahan orang lain terhadap kita.</a:t>
            </a:r>
            <a:endParaRPr sz="1750" b="0" i="0" u="none" strike="noStrike" cap="none"/>
          </a:p>
        </p:txBody>
      </p:sp>
      <p:sp>
        <p:nvSpPr>
          <p:cNvPr id="161" name="Google Shape;161;p5"/>
          <p:cNvSpPr/>
          <p:nvPr/>
        </p:nvSpPr>
        <p:spPr>
          <a:xfrm>
            <a:off x="9937790" y="3782973"/>
            <a:ext cx="3898821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Melepaskan rasa dendam dan sakit hati.</a:t>
            </a:r>
            <a:endParaRPr sz="1750" b="0" i="0" u="none" strike="noStrike" cap="none"/>
          </a:p>
        </p:txBody>
      </p:sp>
      <p:pic>
        <p:nvPicPr>
          <p:cNvPr id="162" name="Google Shape;162;p5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5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75201" y="3353991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5"/>
          <p:cNvSpPr/>
          <p:nvPr/>
        </p:nvSpPr>
        <p:spPr>
          <a:xfrm>
            <a:off x="9937790" y="488322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Keadilan Tuhan</a:t>
            </a:r>
            <a:endParaRPr sz="2200" b="0" i="0" u="none" strike="noStrike" cap="none"/>
          </a:p>
        </p:txBody>
      </p:sp>
      <p:sp>
        <p:nvSpPr>
          <p:cNvPr id="165" name="Google Shape;165;p5"/>
          <p:cNvSpPr/>
          <p:nvPr/>
        </p:nvSpPr>
        <p:spPr>
          <a:xfrm>
            <a:off x="9937790" y="5373648"/>
            <a:ext cx="3898821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Tuhan sahaja yang berhak menghakimi.</a:t>
            </a:r>
            <a:endParaRPr sz="1750" b="0" i="0" u="none" strike="noStrike" cap="none"/>
          </a:p>
        </p:txBody>
      </p:sp>
      <p:sp>
        <p:nvSpPr>
          <p:cNvPr id="166" name="Google Shape;166;p5"/>
          <p:cNvSpPr/>
          <p:nvPr/>
        </p:nvSpPr>
        <p:spPr>
          <a:xfrm>
            <a:off x="9937790" y="6235541"/>
            <a:ext cx="3898821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Kita dipanggil untuk mengasihi, bukan menghukum.</a:t>
            </a:r>
            <a:endParaRPr sz="1750" b="0" i="0" u="none" strike="noStrike" cap="none"/>
          </a:p>
        </p:txBody>
      </p:sp>
      <p:pic>
        <p:nvPicPr>
          <p:cNvPr id="167" name="Google Shape;167;p5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5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275201" y="5613559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5"/>
          <p:cNvSpPr/>
          <p:nvPr/>
        </p:nvSpPr>
        <p:spPr>
          <a:xfrm>
            <a:off x="1857256" y="488322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Rahmat</a:t>
            </a:r>
            <a:endParaRPr sz="2200" b="0" i="0" u="none" strike="noStrike" cap="none"/>
          </a:p>
        </p:txBody>
      </p:sp>
      <p:sp>
        <p:nvSpPr>
          <p:cNvPr id="170" name="Google Shape;170;p5"/>
          <p:cNvSpPr/>
          <p:nvPr/>
        </p:nvSpPr>
        <p:spPr>
          <a:xfrm>
            <a:off x="793790" y="5373648"/>
            <a:ext cx="3898702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Memberi belas kasihan seperti Tuhan memberi kepada kita.</a:t>
            </a:r>
            <a:endParaRPr sz="1750" b="0" i="0" u="none" strike="noStrike" cap="none"/>
          </a:p>
        </p:txBody>
      </p:sp>
      <p:sp>
        <p:nvSpPr>
          <p:cNvPr id="171" name="Google Shape;171;p5"/>
          <p:cNvSpPr/>
          <p:nvPr/>
        </p:nvSpPr>
        <p:spPr>
          <a:xfrm>
            <a:off x="793790" y="6235541"/>
            <a:ext cx="3898702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Tidak membalas kejahatan dengan kejahatan.</a:t>
            </a:r>
            <a:endParaRPr sz="1750" b="0" i="0" u="none" strike="noStrike" cap="none"/>
          </a:p>
        </p:txBody>
      </p:sp>
      <p:pic>
        <p:nvPicPr>
          <p:cNvPr id="172" name="Google Shape;172;p5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5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015633" y="5613559"/>
            <a:ext cx="339328" cy="424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6"/>
          <p:cNvSpPr/>
          <p:nvPr/>
        </p:nvSpPr>
        <p:spPr>
          <a:xfrm>
            <a:off x="773073" y="608409"/>
            <a:ext cx="7597854" cy="1380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4300"/>
              <a:buFont typeface="Inter"/>
              <a:buNone/>
            </a:pPr>
            <a:r>
              <a:rPr lang="en-US" sz="4300" b="0" i="0" u="none" strike="noStrike" cap="none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Kesan Menghakimi Orang Lain</a:t>
            </a:r>
            <a:endParaRPr sz="4300" b="0" i="0" u="none" strike="noStrike" cap="none"/>
          </a:p>
        </p:txBody>
      </p:sp>
      <p:pic>
        <p:nvPicPr>
          <p:cNvPr id="181" name="Google Shape;181;p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3073" y="2320052"/>
            <a:ext cx="1104424" cy="132528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6"/>
          <p:cNvSpPr/>
          <p:nvPr/>
        </p:nvSpPr>
        <p:spPr>
          <a:xfrm>
            <a:off x="2208728" y="2540913"/>
            <a:ext cx="2761178" cy="345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150"/>
              <a:buFont typeface="Inter"/>
              <a:buNone/>
            </a:pPr>
            <a:r>
              <a:rPr lang="en-US" sz="215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Menghakimi Orang</a:t>
            </a:r>
            <a:endParaRPr sz="2150" b="0" i="0" u="none" strike="noStrike" cap="none"/>
          </a:p>
        </p:txBody>
      </p:sp>
      <p:sp>
        <p:nvSpPr>
          <p:cNvPr id="183" name="Google Shape;183;p6"/>
          <p:cNvSpPr/>
          <p:nvPr/>
        </p:nvSpPr>
        <p:spPr>
          <a:xfrm>
            <a:off x="2208728" y="3018473"/>
            <a:ext cx="6162199" cy="353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00"/>
              <a:buFont typeface="Manrope"/>
              <a:buNone/>
            </a:pPr>
            <a:r>
              <a:rPr lang="en-US" sz="170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Kita menilai dan mengecam tindakan orang lain.</a:t>
            </a:r>
            <a:endParaRPr sz="1700" b="0" i="0" u="none" strike="noStrike" cap="none"/>
          </a:p>
        </p:txBody>
      </p:sp>
      <p:pic>
        <p:nvPicPr>
          <p:cNvPr id="184" name="Google Shape;184;p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3073" y="3645337"/>
            <a:ext cx="1104424" cy="132528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6"/>
          <p:cNvSpPr/>
          <p:nvPr/>
        </p:nvSpPr>
        <p:spPr>
          <a:xfrm>
            <a:off x="2208728" y="3866198"/>
            <a:ext cx="2761178" cy="345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150"/>
              <a:buFont typeface="Inter"/>
              <a:buNone/>
            </a:pPr>
            <a:r>
              <a:rPr lang="en-US" sz="215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Menanam Benih</a:t>
            </a:r>
            <a:endParaRPr sz="2150" b="0" i="0" u="none" strike="noStrike" cap="none"/>
          </a:p>
        </p:txBody>
      </p:sp>
      <p:sp>
        <p:nvSpPr>
          <p:cNvPr id="186" name="Google Shape;186;p6"/>
          <p:cNvSpPr/>
          <p:nvPr/>
        </p:nvSpPr>
        <p:spPr>
          <a:xfrm>
            <a:off x="2208728" y="4343757"/>
            <a:ext cx="6162199" cy="353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00"/>
              <a:buFont typeface="Manrope"/>
              <a:buNone/>
            </a:pPr>
            <a:r>
              <a:rPr lang="en-US" sz="170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Tindakan ini seperti menanam benih sikap dalam hidup.</a:t>
            </a:r>
            <a:endParaRPr sz="1700" b="0" i="0" u="none" strike="noStrike" cap="none"/>
          </a:p>
        </p:txBody>
      </p:sp>
      <p:pic>
        <p:nvPicPr>
          <p:cNvPr id="187" name="Google Shape;187;p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3073" y="4970621"/>
            <a:ext cx="1104424" cy="132528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6"/>
          <p:cNvSpPr/>
          <p:nvPr/>
        </p:nvSpPr>
        <p:spPr>
          <a:xfrm>
            <a:off x="2208728" y="5191482"/>
            <a:ext cx="2761178" cy="345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150"/>
              <a:buFont typeface="Inter"/>
              <a:buNone/>
            </a:pPr>
            <a:r>
              <a:rPr lang="en-US" sz="215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Kitaran Berlaku</a:t>
            </a:r>
            <a:endParaRPr sz="2150" b="0" i="0" u="none" strike="noStrike" cap="none"/>
          </a:p>
        </p:txBody>
      </p:sp>
      <p:sp>
        <p:nvSpPr>
          <p:cNvPr id="189" name="Google Shape;189;p6"/>
          <p:cNvSpPr/>
          <p:nvPr/>
        </p:nvSpPr>
        <p:spPr>
          <a:xfrm>
            <a:off x="2208728" y="5669042"/>
            <a:ext cx="6162199" cy="353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00"/>
              <a:buFont typeface="Manrope"/>
              <a:buNone/>
            </a:pPr>
            <a:r>
              <a:rPr lang="en-US" sz="170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Orang lain juga akan menghakimi kita dengan cara sama.</a:t>
            </a:r>
            <a:endParaRPr sz="1700" b="0" i="0" u="none" strike="noStrike" cap="none"/>
          </a:p>
        </p:txBody>
      </p:sp>
      <p:pic>
        <p:nvPicPr>
          <p:cNvPr id="190" name="Google Shape;190;p6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3073" y="6295906"/>
            <a:ext cx="1104424" cy="132528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6"/>
          <p:cNvSpPr/>
          <p:nvPr/>
        </p:nvSpPr>
        <p:spPr>
          <a:xfrm>
            <a:off x="2208728" y="6516767"/>
            <a:ext cx="2761178" cy="345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150"/>
              <a:buFont typeface="Inter"/>
              <a:buNone/>
            </a:pPr>
            <a:r>
              <a:rPr lang="en-US" sz="215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Menuai Hasil</a:t>
            </a:r>
            <a:endParaRPr sz="2150" b="0" i="0" u="none" strike="noStrike" cap="none"/>
          </a:p>
        </p:txBody>
      </p:sp>
      <p:sp>
        <p:nvSpPr>
          <p:cNvPr id="192" name="Google Shape;192;p6"/>
          <p:cNvSpPr/>
          <p:nvPr/>
        </p:nvSpPr>
        <p:spPr>
          <a:xfrm>
            <a:off x="2208728" y="6994327"/>
            <a:ext cx="6162199" cy="353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00"/>
              <a:buFont typeface="Manrope"/>
              <a:buNone/>
            </a:pPr>
            <a:r>
              <a:rPr lang="en-US" sz="170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Kita akan dihakimi seperti kita menghakimi orang lain.</a:t>
            </a:r>
            <a:endParaRPr sz="1700" b="0" i="0" u="none" strike="noStrike" cap="non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"/>
          <p:cNvSpPr/>
          <p:nvPr/>
        </p:nvSpPr>
        <p:spPr>
          <a:xfrm>
            <a:off x="793789" y="834628"/>
            <a:ext cx="8861821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4450"/>
              <a:buFont typeface="Inter"/>
              <a:buNone/>
            </a:pPr>
            <a:r>
              <a:rPr lang="en-US" sz="4450" b="0" i="0" u="none" strike="noStrike" cap="none" dirty="0" err="1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Apakah</a:t>
            </a:r>
            <a:r>
              <a:rPr lang="en-US" sz="4450" b="0" i="0" u="none" strike="noStrike" cap="none" dirty="0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 Itu </a:t>
            </a:r>
            <a:r>
              <a:rPr lang="en-US" sz="4450" b="0" i="0" u="none" strike="noStrike" cap="none" dirty="0" err="1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Pengampunan</a:t>
            </a:r>
            <a:r>
              <a:rPr lang="en-US" sz="4450" b="0" i="0" u="none" strike="noStrike" cap="none" dirty="0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?</a:t>
            </a:r>
            <a:endParaRPr sz="4450" b="0" i="0" u="none" strike="noStrike" cap="none" dirty="0"/>
          </a:p>
        </p:txBody>
      </p:sp>
      <p:pic>
        <p:nvPicPr>
          <p:cNvPr id="199" name="Google Shape;199;p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47430" y="1997035"/>
            <a:ext cx="1614011" cy="130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94892" y="2613065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7"/>
          <p:cNvSpPr/>
          <p:nvPr/>
        </p:nvSpPr>
        <p:spPr>
          <a:xfrm>
            <a:off x="5088255" y="222384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Kebebasan Hati</a:t>
            </a:r>
            <a:endParaRPr sz="2200" b="0" i="0" u="none" strike="noStrike" cap="none"/>
          </a:p>
        </p:txBody>
      </p:sp>
      <p:sp>
        <p:nvSpPr>
          <p:cNvPr id="202" name="Google Shape;202;p7"/>
          <p:cNvSpPr/>
          <p:nvPr/>
        </p:nvSpPr>
        <p:spPr>
          <a:xfrm>
            <a:off x="5088255" y="2714268"/>
            <a:ext cx="4295537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Melepaskan beban dendam dan sakit hati</a:t>
            </a:r>
            <a:endParaRPr sz="1750" b="0" i="0" u="none" strike="noStrike" cap="none"/>
          </a:p>
        </p:txBody>
      </p:sp>
      <p:sp>
        <p:nvSpPr>
          <p:cNvPr id="203" name="Google Shape;203;p7"/>
          <p:cNvSpPr/>
          <p:nvPr/>
        </p:nvSpPr>
        <p:spPr>
          <a:xfrm>
            <a:off x="4918115" y="3317081"/>
            <a:ext cx="8861822" cy="15240"/>
          </a:xfrm>
          <a:prstGeom prst="roundRect">
            <a:avLst>
              <a:gd name="adj" fmla="val 1339536"/>
            </a:avLst>
          </a:prstGeom>
          <a:solidFill>
            <a:srgbClr val="FF70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4" name="Google Shape;204;p7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40424" y="3360658"/>
            <a:ext cx="3228022" cy="130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7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94892" y="3814762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7"/>
          <p:cNvSpPr/>
          <p:nvPr/>
        </p:nvSpPr>
        <p:spPr>
          <a:xfrm>
            <a:off x="5895261" y="3587472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Memberi Peluang</a:t>
            </a:r>
            <a:endParaRPr sz="2200" b="0" i="0" u="none" strike="noStrike" cap="none"/>
          </a:p>
        </p:txBody>
      </p:sp>
      <p:sp>
        <p:nvSpPr>
          <p:cNvPr id="207" name="Google Shape;207;p7"/>
          <p:cNvSpPr/>
          <p:nvPr/>
        </p:nvSpPr>
        <p:spPr>
          <a:xfrm>
            <a:off x="5895261" y="4077891"/>
            <a:ext cx="4385667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Membuka jalan untuk hubungan diperbaiki</a:t>
            </a:r>
            <a:endParaRPr sz="1750" b="0" i="0" u="none" strike="noStrike" cap="none"/>
          </a:p>
        </p:txBody>
      </p:sp>
      <p:sp>
        <p:nvSpPr>
          <p:cNvPr id="208" name="Google Shape;208;p7"/>
          <p:cNvSpPr/>
          <p:nvPr/>
        </p:nvSpPr>
        <p:spPr>
          <a:xfrm>
            <a:off x="5725120" y="4680704"/>
            <a:ext cx="8054816" cy="15240"/>
          </a:xfrm>
          <a:prstGeom prst="roundRect">
            <a:avLst>
              <a:gd name="adj" fmla="val 1339536"/>
            </a:avLst>
          </a:prstGeom>
          <a:solidFill>
            <a:srgbClr val="FF70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9" name="Google Shape;209;p7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33418" y="4724281"/>
            <a:ext cx="4842034" cy="130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7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894892" y="5178385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7"/>
          <p:cNvSpPr/>
          <p:nvPr/>
        </p:nvSpPr>
        <p:spPr>
          <a:xfrm>
            <a:off x="6702266" y="495109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Mencontohi Kristus</a:t>
            </a:r>
            <a:endParaRPr sz="2200" b="0" i="0" u="none" strike="noStrike" cap="none"/>
          </a:p>
        </p:txBody>
      </p:sp>
      <p:sp>
        <p:nvSpPr>
          <p:cNvPr id="212" name="Google Shape;212;p7"/>
          <p:cNvSpPr/>
          <p:nvPr/>
        </p:nvSpPr>
        <p:spPr>
          <a:xfrm>
            <a:off x="6702266" y="5441513"/>
            <a:ext cx="476357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Mengampuni seperti Kristus mengampuni kita</a:t>
            </a:r>
            <a:endParaRPr sz="1750" b="0" i="0" u="none" strike="noStrike" cap="none"/>
          </a:p>
        </p:txBody>
      </p:sp>
      <p:sp>
        <p:nvSpPr>
          <p:cNvPr id="213" name="Google Shape;213;p7"/>
          <p:cNvSpPr/>
          <p:nvPr/>
        </p:nvSpPr>
        <p:spPr>
          <a:xfrm>
            <a:off x="6532126" y="6044327"/>
            <a:ext cx="7247811" cy="15240"/>
          </a:xfrm>
          <a:prstGeom prst="roundRect">
            <a:avLst>
              <a:gd name="adj" fmla="val 1339536"/>
            </a:avLst>
          </a:prstGeom>
          <a:solidFill>
            <a:srgbClr val="FF70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4" name="Google Shape;214;p7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26294" y="6087904"/>
            <a:ext cx="6456164" cy="130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7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894773" y="6542008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7"/>
          <p:cNvSpPr/>
          <p:nvPr/>
        </p:nvSpPr>
        <p:spPr>
          <a:xfrm>
            <a:off x="7509272" y="631471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Membina Komuniti</a:t>
            </a:r>
            <a:endParaRPr sz="2200" b="0" i="0" u="none" strike="noStrike" cap="none"/>
          </a:p>
        </p:txBody>
      </p:sp>
      <p:sp>
        <p:nvSpPr>
          <p:cNvPr id="217" name="Google Shape;217;p7"/>
          <p:cNvSpPr/>
          <p:nvPr/>
        </p:nvSpPr>
        <p:spPr>
          <a:xfrm>
            <a:off x="7509272" y="6805136"/>
            <a:ext cx="4435316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Mewujudkan masyarakat yang penuh kasih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8"/>
          <p:cNvSpPr/>
          <p:nvPr/>
        </p:nvSpPr>
        <p:spPr>
          <a:xfrm>
            <a:off x="793790" y="1150739"/>
            <a:ext cx="11646144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4450"/>
              <a:buFont typeface="Inter"/>
              <a:buNone/>
            </a:pPr>
            <a:r>
              <a:rPr lang="en-US" sz="4450" b="0" i="0" u="none" strike="noStrike" cap="none" dirty="0" err="1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Berikan</a:t>
            </a:r>
            <a:r>
              <a:rPr lang="en-US" sz="4450" b="0" i="0" u="none" strike="noStrike" cap="none" dirty="0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, Maka Kamu Akan </a:t>
            </a:r>
            <a:r>
              <a:rPr lang="en-US" sz="4450" b="0" i="0" u="none" strike="noStrike" cap="none" dirty="0" err="1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Diberikan</a:t>
            </a:r>
            <a:endParaRPr sz="4450" b="0" i="0" u="none" strike="noStrike" cap="none" dirty="0"/>
          </a:p>
        </p:txBody>
      </p:sp>
      <p:sp>
        <p:nvSpPr>
          <p:cNvPr id="224" name="Google Shape;224;p8"/>
          <p:cNvSpPr/>
          <p:nvPr/>
        </p:nvSpPr>
        <p:spPr>
          <a:xfrm>
            <a:off x="793790" y="2313146"/>
            <a:ext cx="2173724" cy="1306949"/>
          </a:xfrm>
          <a:prstGeom prst="roundRect">
            <a:avLst>
              <a:gd name="adj" fmla="val 15620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5" name="Google Shape;225;p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1167" y="2767251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8"/>
          <p:cNvSpPr/>
          <p:nvPr/>
        </p:nvSpPr>
        <p:spPr>
          <a:xfrm>
            <a:off x="3194328" y="253996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Prinsip Memberi</a:t>
            </a:r>
            <a:endParaRPr sz="2200" b="0" i="0" u="none" strike="noStrike" cap="none"/>
          </a:p>
        </p:txBody>
      </p:sp>
      <p:sp>
        <p:nvSpPr>
          <p:cNvPr id="227" name="Google Shape;227;p8"/>
          <p:cNvSpPr/>
          <p:nvPr/>
        </p:nvSpPr>
        <p:spPr>
          <a:xfrm>
            <a:off x="3194328" y="3030379"/>
            <a:ext cx="5434013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Memberi dengan sukacita tanpa mengharap balasan</a:t>
            </a:r>
            <a:endParaRPr sz="1750" b="0" i="0" u="none" strike="noStrike" cap="none"/>
          </a:p>
        </p:txBody>
      </p:sp>
      <p:sp>
        <p:nvSpPr>
          <p:cNvPr id="228" name="Google Shape;228;p8"/>
          <p:cNvSpPr/>
          <p:nvPr/>
        </p:nvSpPr>
        <p:spPr>
          <a:xfrm>
            <a:off x="3080861" y="3604855"/>
            <a:ext cx="10642402" cy="15240"/>
          </a:xfrm>
          <a:prstGeom prst="roundRect">
            <a:avLst>
              <a:gd name="adj" fmla="val 1339536"/>
            </a:avLst>
          </a:prstGeom>
          <a:solidFill>
            <a:srgbClr val="FF70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8"/>
          <p:cNvSpPr/>
          <p:nvPr/>
        </p:nvSpPr>
        <p:spPr>
          <a:xfrm>
            <a:off x="793790" y="3733443"/>
            <a:ext cx="4347567" cy="1306949"/>
          </a:xfrm>
          <a:prstGeom prst="roundRect">
            <a:avLst>
              <a:gd name="adj" fmla="val 15620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0" name="Google Shape;230;p8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08089" y="4187547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8"/>
          <p:cNvSpPr/>
          <p:nvPr/>
        </p:nvSpPr>
        <p:spPr>
          <a:xfrm>
            <a:off x="5368171" y="396025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Sikap Murah Hati</a:t>
            </a:r>
            <a:endParaRPr sz="2200" b="0" i="0" u="none" strike="noStrike" cap="none"/>
          </a:p>
        </p:txBody>
      </p:sp>
      <p:sp>
        <p:nvSpPr>
          <p:cNvPr id="232" name="Google Shape;232;p8"/>
          <p:cNvSpPr/>
          <p:nvPr/>
        </p:nvSpPr>
        <p:spPr>
          <a:xfrm>
            <a:off x="5368171" y="4450675"/>
            <a:ext cx="5660946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Mengembangkan kebiasaan berbagi dengan orang lain</a:t>
            </a:r>
            <a:endParaRPr sz="1750" b="0" i="0" u="none" strike="noStrike" cap="none"/>
          </a:p>
        </p:txBody>
      </p:sp>
      <p:sp>
        <p:nvSpPr>
          <p:cNvPr id="233" name="Google Shape;233;p8"/>
          <p:cNvSpPr/>
          <p:nvPr/>
        </p:nvSpPr>
        <p:spPr>
          <a:xfrm>
            <a:off x="5254704" y="5025152"/>
            <a:ext cx="8468558" cy="15240"/>
          </a:xfrm>
          <a:prstGeom prst="roundRect">
            <a:avLst>
              <a:gd name="adj" fmla="val 1339536"/>
            </a:avLst>
          </a:prstGeom>
          <a:solidFill>
            <a:srgbClr val="FF70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8"/>
          <p:cNvSpPr/>
          <p:nvPr/>
        </p:nvSpPr>
        <p:spPr>
          <a:xfrm>
            <a:off x="793790" y="5153739"/>
            <a:ext cx="6521410" cy="1306949"/>
          </a:xfrm>
          <a:prstGeom prst="roundRect">
            <a:avLst>
              <a:gd name="adj" fmla="val 15620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5" name="Google Shape;235;p8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5011" y="5607844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8"/>
          <p:cNvSpPr/>
          <p:nvPr/>
        </p:nvSpPr>
        <p:spPr>
          <a:xfrm>
            <a:off x="7542014" y="538055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Impak Sejagat</a:t>
            </a:r>
            <a:endParaRPr sz="2200" b="0" i="0" u="none" strike="noStrike" cap="none"/>
          </a:p>
        </p:txBody>
      </p:sp>
      <p:sp>
        <p:nvSpPr>
          <p:cNvPr id="237" name="Google Shape;237;p8"/>
          <p:cNvSpPr/>
          <p:nvPr/>
        </p:nvSpPr>
        <p:spPr>
          <a:xfrm>
            <a:off x="7542014" y="5870972"/>
            <a:ext cx="4370784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Tindakan kecil boleh memberi kesan besar</a:t>
            </a:r>
            <a:endParaRPr sz="1750" b="0" i="0" u="none" strike="noStrike" cap="none"/>
          </a:p>
        </p:txBody>
      </p:sp>
      <p:sp>
        <p:nvSpPr>
          <p:cNvPr id="238" name="Google Shape;238;p8"/>
          <p:cNvSpPr/>
          <p:nvPr/>
        </p:nvSpPr>
        <p:spPr>
          <a:xfrm>
            <a:off x="793790" y="6715839"/>
            <a:ext cx="13042821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Prinsip ini adalah hukum spiritual yang Yesus ajarkan. Kebaikan yang kita berikan akan kembali dalam berbagai cara.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9"/>
          <p:cNvSpPr/>
          <p:nvPr/>
        </p:nvSpPr>
        <p:spPr>
          <a:xfrm>
            <a:off x="793790" y="693063"/>
            <a:ext cx="7556421" cy="1417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4450"/>
              <a:buFont typeface="Inter"/>
              <a:buNone/>
            </a:pPr>
            <a:r>
              <a:rPr lang="en-US" sz="4450" b="0" i="0" u="none" strike="noStrike" cap="none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Kesan Memberi Dengan Ikhlas</a:t>
            </a:r>
            <a:endParaRPr sz="4450" b="0" i="0" u="none" strike="noStrike" cap="none"/>
          </a:p>
        </p:txBody>
      </p:sp>
      <p:sp>
        <p:nvSpPr>
          <p:cNvPr id="246" name="Google Shape;246;p9"/>
          <p:cNvSpPr/>
          <p:nvPr/>
        </p:nvSpPr>
        <p:spPr>
          <a:xfrm>
            <a:off x="1048941" y="2450783"/>
            <a:ext cx="30480" cy="5085636"/>
          </a:xfrm>
          <a:prstGeom prst="roundRect">
            <a:avLst>
              <a:gd name="adj" fmla="val 669768"/>
            </a:avLst>
          </a:prstGeom>
          <a:solidFill>
            <a:srgbClr val="000000">
              <a:alpha val="784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9"/>
          <p:cNvSpPr/>
          <p:nvPr/>
        </p:nvSpPr>
        <p:spPr>
          <a:xfrm>
            <a:off x="1273612" y="2690693"/>
            <a:ext cx="680442" cy="30480"/>
          </a:xfrm>
          <a:prstGeom prst="roundRect">
            <a:avLst>
              <a:gd name="adj" fmla="val 669768"/>
            </a:avLst>
          </a:prstGeom>
          <a:solidFill>
            <a:srgbClr val="FF70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9"/>
          <p:cNvSpPr/>
          <p:nvPr/>
        </p:nvSpPr>
        <p:spPr>
          <a:xfrm>
            <a:off x="793790" y="2450783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9" name="Google Shape;249;p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8860" y="2493288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9"/>
          <p:cNvSpPr/>
          <p:nvPr/>
        </p:nvSpPr>
        <p:spPr>
          <a:xfrm>
            <a:off x="2183011" y="252864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Memberi Bantuan</a:t>
            </a:r>
            <a:endParaRPr sz="2200" b="0" i="0" u="none" strike="noStrike" cap="none"/>
          </a:p>
        </p:txBody>
      </p:sp>
      <p:sp>
        <p:nvSpPr>
          <p:cNvPr id="251" name="Google Shape;251;p9"/>
          <p:cNvSpPr/>
          <p:nvPr/>
        </p:nvSpPr>
        <p:spPr>
          <a:xfrm>
            <a:off x="2183011" y="3019068"/>
            <a:ext cx="616719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Menolong teman yang kesusahan di sekolah</a:t>
            </a:r>
            <a:endParaRPr sz="1750" b="0" i="0" u="none" strike="noStrike" cap="none"/>
          </a:p>
        </p:txBody>
      </p:sp>
      <p:sp>
        <p:nvSpPr>
          <p:cNvPr id="252" name="Google Shape;252;p9"/>
          <p:cNvSpPr/>
          <p:nvPr/>
        </p:nvSpPr>
        <p:spPr>
          <a:xfrm>
            <a:off x="1273612" y="4075509"/>
            <a:ext cx="680442" cy="30480"/>
          </a:xfrm>
          <a:prstGeom prst="roundRect">
            <a:avLst>
              <a:gd name="adj" fmla="val 669768"/>
            </a:avLst>
          </a:prstGeom>
          <a:solidFill>
            <a:srgbClr val="FF70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9"/>
          <p:cNvSpPr/>
          <p:nvPr/>
        </p:nvSpPr>
        <p:spPr>
          <a:xfrm>
            <a:off x="793790" y="3835598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4" name="Google Shape;254;p9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8860" y="3878104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9"/>
          <p:cNvSpPr/>
          <p:nvPr/>
        </p:nvSpPr>
        <p:spPr>
          <a:xfrm>
            <a:off x="2183011" y="3913465"/>
            <a:ext cx="3185874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Berkongsi Pengetahuan</a:t>
            </a:r>
            <a:endParaRPr sz="2200" b="0" i="0" u="none" strike="noStrike" cap="none"/>
          </a:p>
        </p:txBody>
      </p:sp>
      <p:sp>
        <p:nvSpPr>
          <p:cNvPr id="256" name="Google Shape;256;p9"/>
          <p:cNvSpPr/>
          <p:nvPr/>
        </p:nvSpPr>
        <p:spPr>
          <a:xfrm>
            <a:off x="2183011" y="4403884"/>
            <a:ext cx="616719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Mengajar rakan yang lemah dalam pelajaran</a:t>
            </a:r>
            <a:endParaRPr sz="1750" b="0" i="0" u="none" strike="noStrike" cap="none"/>
          </a:p>
        </p:txBody>
      </p:sp>
      <p:sp>
        <p:nvSpPr>
          <p:cNvPr id="257" name="Google Shape;257;p9"/>
          <p:cNvSpPr/>
          <p:nvPr/>
        </p:nvSpPr>
        <p:spPr>
          <a:xfrm>
            <a:off x="1273612" y="5460325"/>
            <a:ext cx="680442" cy="30480"/>
          </a:xfrm>
          <a:prstGeom prst="roundRect">
            <a:avLst>
              <a:gd name="adj" fmla="val 669768"/>
            </a:avLst>
          </a:prstGeom>
          <a:solidFill>
            <a:srgbClr val="FF70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9"/>
          <p:cNvSpPr/>
          <p:nvPr/>
        </p:nvSpPr>
        <p:spPr>
          <a:xfrm>
            <a:off x="793790" y="5220414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9" name="Google Shape;259;p9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8860" y="5262920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9"/>
          <p:cNvSpPr/>
          <p:nvPr/>
        </p:nvSpPr>
        <p:spPr>
          <a:xfrm>
            <a:off x="2183011" y="5298281"/>
            <a:ext cx="3114437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Mendoakan Orang Lain</a:t>
            </a:r>
            <a:endParaRPr sz="2200" b="0" i="0" u="none" strike="noStrike" cap="none"/>
          </a:p>
        </p:txBody>
      </p:sp>
      <p:sp>
        <p:nvSpPr>
          <p:cNvPr id="261" name="Google Shape;261;p9"/>
          <p:cNvSpPr/>
          <p:nvPr/>
        </p:nvSpPr>
        <p:spPr>
          <a:xfrm>
            <a:off x="2183011" y="5788700"/>
            <a:ext cx="616719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Berdoa untuk mereka yang menghadapi kesulitan</a:t>
            </a:r>
            <a:endParaRPr sz="1750" b="0" i="0" u="none" strike="noStrike" cap="none"/>
          </a:p>
        </p:txBody>
      </p:sp>
      <p:sp>
        <p:nvSpPr>
          <p:cNvPr id="262" name="Google Shape;262;p9"/>
          <p:cNvSpPr/>
          <p:nvPr/>
        </p:nvSpPr>
        <p:spPr>
          <a:xfrm>
            <a:off x="1273612" y="6845141"/>
            <a:ext cx="680442" cy="30480"/>
          </a:xfrm>
          <a:prstGeom prst="roundRect">
            <a:avLst>
              <a:gd name="adj" fmla="val 669768"/>
            </a:avLst>
          </a:prstGeom>
          <a:solidFill>
            <a:srgbClr val="FF70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9"/>
          <p:cNvSpPr/>
          <p:nvPr/>
        </p:nvSpPr>
        <p:spPr>
          <a:xfrm>
            <a:off x="793790" y="6605230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4" name="Google Shape;264;p9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78860" y="6647736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9"/>
          <p:cNvSpPr/>
          <p:nvPr/>
        </p:nvSpPr>
        <p:spPr>
          <a:xfrm>
            <a:off x="2183011" y="668309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Membantu Keluarga</a:t>
            </a:r>
            <a:endParaRPr sz="2200" b="0" i="0" u="none" strike="noStrike" cap="none"/>
          </a:p>
        </p:txBody>
      </p:sp>
      <p:sp>
        <p:nvSpPr>
          <p:cNvPr id="266" name="Google Shape;266;p9"/>
          <p:cNvSpPr/>
          <p:nvPr/>
        </p:nvSpPr>
        <p:spPr>
          <a:xfrm>
            <a:off x="2183011" y="7173516"/>
            <a:ext cx="616719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Menyelesaikan tugas di rumah tanpa diminta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1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10"/>
          <p:cNvSpPr/>
          <p:nvPr/>
        </p:nvSpPr>
        <p:spPr>
          <a:xfrm>
            <a:off x="793790" y="628412"/>
            <a:ext cx="7556421" cy="1417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4450"/>
              <a:buFont typeface="Inter"/>
              <a:buNone/>
            </a:pPr>
            <a:r>
              <a:rPr lang="en-US" sz="4450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Perumpamaan </a:t>
            </a:r>
            <a:r>
              <a:rPr lang="en-US" sz="4450" b="0" i="0" u="none" strike="noStrike" cap="none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Orang Buta Dan Penuntunnya</a:t>
            </a:r>
            <a:endParaRPr sz="4450" b="0" i="0" u="none" strike="noStrike" cap="none"/>
          </a:p>
        </p:txBody>
      </p:sp>
      <p:pic>
        <p:nvPicPr>
          <p:cNvPr id="274" name="Google Shape;274;p10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3790" y="2425779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0"/>
          <p:cNvSpPr/>
          <p:nvPr/>
        </p:nvSpPr>
        <p:spPr>
          <a:xfrm>
            <a:off x="1587579" y="252079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Buta Rohani</a:t>
            </a:r>
            <a:endParaRPr sz="2200" b="0" i="0" u="none" strike="noStrike" cap="none"/>
          </a:p>
        </p:txBody>
      </p:sp>
      <p:sp>
        <p:nvSpPr>
          <p:cNvPr id="276" name="Google Shape;276;p10"/>
          <p:cNvSpPr/>
          <p:nvPr/>
        </p:nvSpPr>
        <p:spPr>
          <a:xfrm>
            <a:off x="1587579" y="3011210"/>
            <a:ext cx="6762631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Tanpa pemahaman rohani yang benar, kita seperti orang buta.</a:t>
            </a:r>
            <a:endParaRPr sz="1750" b="0" i="0" u="none" strike="noStrike" cap="none"/>
          </a:p>
        </p:txBody>
      </p:sp>
      <p:pic>
        <p:nvPicPr>
          <p:cNvPr id="277" name="Google Shape;277;p10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3790" y="3867388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0"/>
          <p:cNvSpPr/>
          <p:nvPr/>
        </p:nvSpPr>
        <p:spPr>
          <a:xfrm>
            <a:off x="1587579" y="396240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Pemimpin Salah</a:t>
            </a:r>
            <a:endParaRPr sz="2200" b="0" i="0" u="none" strike="noStrike" cap="none"/>
          </a:p>
        </p:txBody>
      </p:sp>
      <p:sp>
        <p:nvSpPr>
          <p:cNvPr id="279" name="Google Shape;279;p10"/>
          <p:cNvSpPr/>
          <p:nvPr/>
        </p:nvSpPr>
        <p:spPr>
          <a:xfrm>
            <a:off x="1587579" y="4452818"/>
            <a:ext cx="6762631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Pemimpin yang tidak berilmu tidak dapat membimbing dengan benar.</a:t>
            </a:r>
            <a:endParaRPr sz="1750" b="0" i="0" u="none" strike="noStrike" cap="none"/>
          </a:p>
        </p:txBody>
      </p:sp>
      <p:pic>
        <p:nvPicPr>
          <p:cNvPr id="280" name="Google Shape;280;p10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3790" y="5671899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10"/>
          <p:cNvSpPr/>
          <p:nvPr/>
        </p:nvSpPr>
        <p:spPr>
          <a:xfrm>
            <a:off x="1587579" y="576691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Perlukan Cahaya</a:t>
            </a:r>
            <a:endParaRPr sz="2200" b="0" i="0" u="none" strike="noStrike" cap="none"/>
          </a:p>
        </p:txBody>
      </p:sp>
      <p:sp>
        <p:nvSpPr>
          <p:cNvPr id="282" name="Google Shape;282;p10"/>
          <p:cNvSpPr/>
          <p:nvPr/>
        </p:nvSpPr>
        <p:spPr>
          <a:xfrm>
            <a:off x="1587579" y="6257330"/>
            <a:ext cx="6762631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Kita memerlukan bimbingan Tuhan dan ajaran-Nya.</a:t>
            </a:r>
            <a:endParaRPr sz="1750" b="0" i="0" u="none" strike="noStrike" cap="none"/>
          </a:p>
        </p:txBody>
      </p:sp>
      <p:sp>
        <p:nvSpPr>
          <p:cNvPr id="283" name="Google Shape;283;p10"/>
          <p:cNvSpPr/>
          <p:nvPr/>
        </p:nvSpPr>
        <p:spPr>
          <a:xfrm>
            <a:off x="793790" y="6875383"/>
            <a:ext cx="7556421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Yesus bertanya, "Dapatkah seorang buta menuntun orang buta?" Ini mengajar kita tentang pentingnya pimpinan yang benar.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1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2835235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11"/>
          <p:cNvSpPr/>
          <p:nvPr/>
        </p:nvSpPr>
        <p:spPr>
          <a:xfrm>
            <a:off x="793790" y="3508177"/>
            <a:ext cx="6656784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4450"/>
              <a:buFont typeface="Inter"/>
              <a:buNone/>
            </a:pPr>
            <a:r>
              <a:rPr lang="en-US" sz="4450" b="0" i="0" u="none" strike="noStrike" cap="none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Ambil Balok dari Matamu</a:t>
            </a:r>
            <a:endParaRPr sz="4450" b="0" i="0" u="none" strike="noStrike" cap="none"/>
          </a:p>
        </p:txBody>
      </p:sp>
      <p:sp>
        <p:nvSpPr>
          <p:cNvPr id="291" name="Google Shape;291;p11"/>
          <p:cNvSpPr/>
          <p:nvPr/>
        </p:nvSpPr>
        <p:spPr>
          <a:xfrm>
            <a:off x="793790" y="5237559"/>
            <a:ext cx="4120753" cy="226814"/>
          </a:xfrm>
          <a:prstGeom prst="roundRect">
            <a:avLst>
              <a:gd name="adj" fmla="val 90006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11"/>
          <p:cNvSpPr/>
          <p:nvPr/>
        </p:nvSpPr>
        <p:spPr>
          <a:xfrm>
            <a:off x="793790" y="5804535"/>
            <a:ext cx="3195399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Kenali Kesilapan Sendiri</a:t>
            </a:r>
            <a:endParaRPr sz="2200" b="0" i="0" u="none" strike="noStrike" cap="none"/>
          </a:p>
        </p:txBody>
      </p:sp>
      <p:sp>
        <p:nvSpPr>
          <p:cNvPr id="293" name="Google Shape;293;p11"/>
          <p:cNvSpPr/>
          <p:nvPr/>
        </p:nvSpPr>
        <p:spPr>
          <a:xfrm>
            <a:off x="793790" y="6294953"/>
            <a:ext cx="4120753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Kita sering mudah melihat kesalahan orang lain.</a:t>
            </a:r>
            <a:endParaRPr sz="1750" b="0" i="0" u="none" strike="noStrike" cap="none"/>
          </a:p>
        </p:txBody>
      </p:sp>
      <p:sp>
        <p:nvSpPr>
          <p:cNvPr id="294" name="Google Shape;294;p11"/>
          <p:cNvSpPr/>
          <p:nvPr/>
        </p:nvSpPr>
        <p:spPr>
          <a:xfrm>
            <a:off x="793790" y="7156847"/>
            <a:ext cx="4120753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Kita perlu mula dengan introspeksi diri.</a:t>
            </a:r>
            <a:endParaRPr sz="1750" b="0" i="0" u="none" strike="noStrike" cap="none"/>
          </a:p>
        </p:txBody>
      </p:sp>
      <p:sp>
        <p:nvSpPr>
          <p:cNvPr id="295" name="Google Shape;295;p11"/>
          <p:cNvSpPr/>
          <p:nvPr/>
        </p:nvSpPr>
        <p:spPr>
          <a:xfrm>
            <a:off x="5254704" y="4897279"/>
            <a:ext cx="4120872" cy="226814"/>
          </a:xfrm>
          <a:prstGeom prst="roundRect">
            <a:avLst>
              <a:gd name="adj" fmla="val 90006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1"/>
          <p:cNvSpPr/>
          <p:nvPr/>
        </p:nvSpPr>
        <p:spPr>
          <a:xfrm>
            <a:off x="5254704" y="546425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Perbaiki Diri Dahulu</a:t>
            </a:r>
            <a:endParaRPr sz="2200" b="0" i="0" u="none" strike="noStrike" cap="none"/>
          </a:p>
        </p:txBody>
      </p:sp>
      <p:sp>
        <p:nvSpPr>
          <p:cNvPr id="297" name="Google Shape;297;p11"/>
          <p:cNvSpPr/>
          <p:nvPr/>
        </p:nvSpPr>
        <p:spPr>
          <a:xfrm>
            <a:off x="5254704" y="5954673"/>
            <a:ext cx="4120872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Selesaikan masalah peribadi sebelum menegur orang lain.</a:t>
            </a:r>
            <a:endParaRPr sz="1750" b="0" i="0" u="none" strike="noStrike" cap="none"/>
          </a:p>
        </p:txBody>
      </p:sp>
      <p:sp>
        <p:nvSpPr>
          <p:cNvPr id="298" name="Google Shape;298;p11"/>
          <p:cNvSpPr/>
          <p:nvPr/>
        </p:nvSpPr>
        <p:spPr>
          <a:xfrm>
            <a:off x="5254704" y="6816566"/>
            <a:ext cx="4120872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Seperti mengeluarkan balok dari mata sendiri.</a:t>
            </a:r>
            <a:endParaRPr sz="1750" b="0" i="0" u="none" strike="noStrike" cap="none"/>
          </a:p>
        </p:txBody>
      </p:sp>
      <p:sp>
        <p:nvSpPr>
          <p:cNvPr id="299" name="Google Shape;299;p11"/>
          <p:cNvSpPr/>
          <p:nvPr/>
        </p:nvSpPr>
        <p:spPr>
          <a:xfrm>
            <a:off x="9715738" y="4557117"/>
            <a:ext cx="4120872" cy="226814"/>
          </a:xfrm>
          <a:prstGeom prst="roundRect">
            <a:avLst>
              <a:gd name="adj" fmla="val 90006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11"/>
          <p:cNvSpPr/>
          <p:nvPr/>
        </p:nvSpPr>
        <p:spPr>
          <a:xfrm>
            <a:off x="9715738" y="5124093"/>
            <a:ext cx="4120872" cy="708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Bantu Dengan Kerendahan Hati</a:t>
            </a:r>
            <a:endParaRPr sz="2200" b="0" i="0" u="none" strike="noStrike" cap="none"/>
          </a:p>
        </p:txBody>
      </p:sp>
      <p:sp>
        <p:nvSpPr>
          <p:cNvPr id="301" name="Google Shape;301;p11"/>
          <p:cNvSpPr/>
          <p:nvPr/>
        </p:nvSpPr>
        <p:spPr>
          <a:xfrm>
            <a:off x="9715738" y="5968841"/>
            <a:ext cx="4120872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Setelah memperbaiki diri, barulah dapat membantu orang lain.</a:t>
            </a:r>
            <a:endParaRPr sz="1750" b="0" i="0" u="none" strike="noStrike" cap="none"/>
          </a:p>
        </p:txBody>
      </p:sp>
      <p:sp>
        <p:nvSpPr>
          <p:cNvPr id="302" name="Google Shape;302;p11"/>
          <p:cNvSpPr/>
          <p:nvPr/>
        </p:nvSpPr>
        <p:spPr>
          <a:xfrm>
            <a:off x="9715738" y="6830735"/>
            <a:ext cx="4120872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Pendekatan harus dengan kasih dan kerendahan hati.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2"/>
          <p:cNvSpPr/>
          <p:nvPr/>
        </p:nvSpPr>
        <p:spPr>
          <a:xfrm>
            <a:off x="793790" y="2177177"/>
            <a:ext cx="9496622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4450"/>
              <a:buFont typeface="Inter"/>
              <a:buNone/>
            </a:pPr>
            <a:r>
              <a:rPr lang="en-US" sz="4450" b="0" i="0" u="none" strike="noStrike" cap="none" dirty="0" err="1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Perumpamaan</a:t>
            </a:r>
            <a:r>
              <a:rPr lang="en-US" sz="4450" b="0" i="0" u="none" strike="noStrike" cap="none" dirty="0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4450" b="0" i="0" u="none" strike="noStrike" cap="none" dirty="0" err="1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Pohon</a:t>
            </a:r>
            <a:r>
              <a:rPr lang="en-US" sz="4450" b="0" i="0" u="none" strike="noStrike" cap="none" dirty="0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 dan </a:t>
            </a:r>
            <a:r>
              <a:rPr lang="en-US" sz="4450" b="0" i="0" u="none" strike="noStrike" cap="none" dirty="0" err="1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Buah</a:t>
            </a:r>
            <a:endParaRPr sz="4450" b="0" i="0" u="none" strike="noStrike" cap="none" dirty="0"/>
          </a:p>
        </p:txBody>
      </p:sp>
      <p:sp>
        <p:nvSpPr>
          <p:cNvPr id="309" name="Google Shape;309;p12"/>
          <p:cNvSpPr/>
          <p:nvPr/>
        </p:nvSpPr>
        <p:spPr>
          <a:xfrm>
            <a:off x="793790" y="3452932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Pohon Yang Baik</a:t>
            </a:r>
            <a:endParaRPr sz="2200" b="0" i="0" u="none" strike="noStrike" cap="none"/>
          </a:p>
        </p:txBody>
      </p:sp>
      <p:sp>
        <p:nvSpPr>
          <p:cNvPr id="310" name="Google Shape;310;p12"/>
          <p:cNvSpPr/>
          <p:nvPr/>
        </p:nvSpPr>
        <p:spPr>
          <a:xfrm>
            <a:off x="793790" y="4034076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Char char="•"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Berakar kuat dalam kebenaran</a:t>
            </a:r>
            <a:endParaRPr sz="1750" b="0" i="0" u="none" strike="noStrike" cap="none"/>
          </a:p>
        </p:txBody>
      </p:sp>
      <p:sp>
        <p:nvSpPr>
          <p:cNvPr id="311" name="Google Shape;311;p12"/>
          <p:cNvSpPr/>
          <p:nvPr/>
        </p:nvSpPr>
        <p:spPr>
          <a:xfrm>
            <a:off x="793790" y="4476274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Char char="•"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Mendapat makanan rohani berterusan</a:t>
            </a:r>
            <a:endParaRPr sz="1750" b="0" i="0" u="none" strike="noStrike" cap="none"/>
          </a:p>
        </p:txBody>
      </p:sp>
      <p:sp>
        <p:nvSpPr>
          <p:cNvPr id="312" name="Google Shape;312;p12"/>
          <p:cNvSpPr/>
          <p:nvPr/>
        </p:nvSpPr>
        <p:spPr>
          <a:xfrm>
            <a:off x="793790" y="4918472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Char char="•"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Menghasilkan buah yang baik</a:t>
            </a:r>
            <a:endParaRPr sz="1750" b="0" i="0" u="none" strike="noStrike" cap="none"/>
          </a:p>
        </p:txBody>
      </p:sp>
      <p:sp>
        <p:nvSpPr>
          <p:cNvPr id="313" name="Google Shape;313;p12"/>
          <p:cNvSpPr/>
          <p:nvPr/>
        </p:nvSpPr>
        <p:spPr>
          <a:xfrm>
            <a:off x="793790" y="5485448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Ini melambangkan orang yang menuruti ajaran Tuhan.</a:t>
            </a:r>
            <a:endParaRPr sz="1750" b="0" i="0" u="none" strike="noStrike" cap="none"/>
          </a:p>
        </p:txBody>
      </p:sp>
      <p:sp>
        <p:nvSpPr>
          <p:cNvPr id="314" name="Google Shape;314;p12"/>
          <p:cNvSpPr/>
          <p:nvPr/>
        </p:nvSpPr>
        <p:spPr>
          <a:xfrm>
            <a:off x="7599521" y="3452932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Pohon Yang Buruk</a:t>
            </a:r>
            <a:endParaRPr sz="2200" b="0" i="0" u="none" strike="noStrike" cap="none"/>
          </a:p>
        </p:txBody>
      </p:sp>
      <p:sp>
        <p:nvSpPr>
          <p:cNvPr id="315" name="Google Shape;315;p12"/>
          <p:cNvSpPr/>
          <p:nvPr/>
        </p:nvSpPr>
        <p:spPr>
          <a:xfrm>
            <a:off x="7599521" y="4034076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Char char="•"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Akar lemah dan tidak sihat</a:t>
            </a:r>
            <a:endParaRPr sz="1750" b="0" i="0" u="none" strike="noStrike" cap="none"/>
          </a:p>
        </p:txBody>
      </p:sp>
      <p:sp>
        <p:nvSpPr>
          <p:cNvPr id="316" name="Google Shape;316;p12"/>
          <p:cNvSpPr/>
          <p:nvPr/>
        </p:nvSpPr>
        <p:spPr>
          <a:xfrm>
            <a:off x="7599521" y="4476274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Char char="•"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Kekurangan nutrisi rohani</a:t>
            </a:r>
            <a:endParaRPr sz="1750" b="0" i="0" u="none" strike="noStrike" cap="none"/>
          </a:p>
        </p:txBody>
      </p:sp>
      <p:sp>
        <p:nvSpPr>
          <p:cNvPr id="317" name="Google Shape;317;p12"/>
          <p:cNvSpPr/>
          <p:nvPr/>
        </p:nvSpPr>
        <p:spPr>
          <a:xfrm>
            <a:off x="7599521" y="4918472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Char char="•"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Menghasilkan buah yang buruk</a:t>
            </a:r>
            <a:endParaRPr sz="1750" b="0" i="0" u="none" strike="noStrike" cap="none"/>
          </a:p>
        </p:txBody>
      </p:sp>
      <p:sp>
        <p:nvSpPr>
          <p:cNvPr id="318" name="Google Shape;318;p12"/>
          <p:cNvSpPr/>
          <p:nvPr/>
        </p:nvSpPr>
        <p:spPr>
          <a:xfrm>
            <a:off x="7599521" y="5485448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Ini melambangkan orang yang menolak ajaran Tuhan.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3"/>
          <p:cNvSpPr/>
          <p:nvPr/>
        </p:nvSpPr>
        <p:spPr>
          <a:xfrm>
            <a:off x="730328" y="573762"/>
            <a:ext cx="10788381" cy="651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4100"/>
              <a:buFont typeface="Inter"/>
              <a:buNone/>
            </a:pPr>
            <a:r>
              <a:rPr lang="en-US" sz="4100" b="0" i="0" u="none" strike="noStrike" cap="none" dirty="0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Hati yang Baik dan </a:t>
            </a:r>
            <a:r>
              <a:rPr lang="en-US" sz="4100" b="0" i="0" u="none" strike="noStrike" cap="none" dirty="0" err="1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Sikap</a:t>
            </a:r>
            <a:r>
              <a:rPr lang="en-US" sz="4100" b="0" i="0" u="none" strike="noStrike" cap="none" dirty="0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 yang Baik</a:t>
            </a:r>
            <a:endParaRPr sz="4100" b="0" i="0" u="none" strike="noStrike" cap="none" dirty="0"/>
          </a:p>
        </p:txBody>
      </p:sp>
      <p:pic>
        <p:nvPicPr>
          <p:cNvPr id="325" name="Google Shape;325;p1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7949" y="1777960"/>
            <a:ext cx="6493788" cy="2503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98663" y="1777960"/>
            <a:ext cx="6493788" cy="2503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3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7949" y="4448770"/>
            <a:ext cx="6493788" cy="2503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3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98663" y="4448770"/>
            <a:ext cx="6493788" cy="2503884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3"/>
          <p:cNvSpPr/>
          <p:nvPr/>
        </p:nvSpPr>
        <p:spPr>
          <a:xfrm>
            <a:off x="730329" y="7322225"/>
            <a:ext cx="13169741" cy="333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600"/>
              <a:buFont typeface="Manrope"/>
              <a:buNone/>
            </a:pPr>
            <a:r>
              <a:rPr lang="en-US" sz="160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Kelakuan kita mencerminkan isi hati. Seperti Yesus ajarkan, mulut berbicara dari limpahan hati.</a:t>
            </a:r>
            <a:endParaRPr sz="1600" b="0" i="0" u="none" strike="noStrike" cap="none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4"/>
          <p:cNvSpPr/>
          <p:nvPr/>
        </p:nvSpPr>
        <p:spPr>
          <a:xfrm>
            <a:off x="793790" y="1251109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4450"/>
              <a:buFont typeface="Inter"/>
              <a:buNone/>
            </a:pPr>
            <a:r>
              <a:rPr lang="en-US" sz="4450" b="0" i="0" u="none" strike="noStrike" cap="none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Bahaya Munafik</a:t>
            </a:r>
            <a:endParaRPr sz="4450" b="0" i="0" u="none" strike="noStrike" cap="none"/>
          </a:p>
        </p:txBody>
      </p:sp>
      <p:sp>
        <p:nvSpPr>
          <p:cNvPr id="336" name="Google Shape;336;p14"/>
          <p:cNvSpPr/>
          <p:nvPr/>
        </p:nvSpPr>
        <p:spPr>
          <a:xfrm>
            <a:off x="1857256" y="286154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Berpura-pura</a:t>
            </a:r>
            <a:endParaRPr sz="2200" b="0" i="0" u="none" strike="noStrike" cap="none"/>
          </a:p>
        </p:txBody>
      </p:sp>
      <p:sp>
        <p:nvSpPr>
          <p:cNvPr id="337" name="Google Shape;337;p14"/>
          <p:cNvSpPr/>
          <p:nvPr/>
        </p:nvSpPr>
        <p:spPr>
          <a:xfrm>
            <a:off x="793790" y="3351967"/>
            <a:ext cx="3898702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Mengaku Kristian tetapi tidak mengikut ajaran Kristus</a:t>
            </a:r>
            <a:endParaRPr sz="1750" b="0" i="0" u="none" strike="noStrike" cap="none"/>
          </a:p>
        </p:txBody>
      </p:sp>
      <p:pic>
        <p:nvPicPr>
          <p:cNvPr id="338" name="Google Shape;338;p1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1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26731" y="3176588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14"/>
          <p:cNvSpPr/>
          <p:nvPr/>
        </p:nvSpPr>
        <p:spPr>
          <a:xfrm>
            <a:off x="9937790" y="286154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Ritual Tanpa Iman</a:t>
            </a:r>
            <a:endParaRPr sz="2200" b="0" i="0" u="none" strike="noStrike" cap="none"/>
          </a:p>
        </p:txBody>
      </p:sp>
      <p:sp>
        <p:nvSpPr>
          <p:cNvPr id="341" name="Google Shape;341;p14"/>
          <p:cNvSpPr/>
          <p:nvPr/>
        </p:nvSpPr>
        <p:spPr>
          <a:xfrm>
            <a:off x="9937790" y="3351967"/>
            <a:ext cx="3898821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Hadir di gereja tetapi tidak mengasihi sesama</a:t>
            </a:r>
            <a:endParaRPr sz="1750" b="0" i="0" u="none" strike="noStrike" cap="none"/>
          </a:p>
        </p:txBody>
      </p:sp>
      <p:pic>
        <p:nvPicPr>
          <p:cNvPr id="342" name="Google Shape;342;p1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14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52604" y="3565088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14"/>
          <p:cNvSpPr/>
          <p:nvPr/>
        </p:nvSpPr>
        <p:spPr>
          <a:xfrm>
            <a:off x="9937790" y="531411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Menyakiti Orang Lain</a:t>
            </a:r>
            <a:endParaRPr sz="2200" b="0" i="0" u="none" strike="noStrike" cap="none"/>
          </a:p>
        </p:txBody>
      </p:sp>
      <p:sp>
        <p:nvSpPr>
          <p:cNvPr id="345" name="Google Shape;345;p14"/>
          <p:cNvSpPr/>
          <p:nvPr/>
        </p:nvSpPr>
        <p:spPr>
          <a:xfrm>
            <a:off x="9937790" y="5804535"/>
            <a:ext cx="3898821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Sikap munafik melukai orang dan nama Tuhan</a:t>
            </a:r>
            <a:endParaRPr sz="1750" b="0" i="0" u="none" strike="noStrike" cap="none"/>
          </a:p>
        </p:txBody>
      </p:sp>
      <p:pic>
        <p:nvPicPr>
          <p:cNvPr id="346" name="Google Shape;346;p14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14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064103" y="5790962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14"/>
          <p:cNvSpPr/>
          <p:nvPr/>
        </p:nvSpPr>
        <p:spPr>
          <a:xfrm>
            <a:off x="1857256" y="531411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Perubahan Sejati</a:t>
            </a:r>
            <a:endParaRPr sz="2200" b="0" i="0" u="none" strike="noStrike" cap="none"/>
          </a:p>
        </p:txBody>
      </p:sp>
      <p:sp>
        <p:nvSpPr>
          <p:cNvPr id="349" name="Google Shape;349;p14"/>
          <p:cNvSpPr/>
          <p:nvPr/>
        </p:nvSpPr>
        <p:spPr>
          <a:xfrm>
            <a:off x="793790" y="5804535"/>
            <a:ext cx="3898702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Iman sejati menunjukkan perubahan hidup</a:t>
            </a:r>
            <a:endParaRPr sz="1750" b="0" i="0" u="none" strike="noStrike" cap="none"/>
          </a:p>
        </p:txBody>
      </p:sp>
      <p:pic>
        <p:nvPicPr>
          <p:cNvPr id="350" name="Google Shape;350;p14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14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838230" y="5402461"/>
            <a:ext cx="339328" cy="424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1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2379226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15"/>
          <p:cNvSpPr/>
          <p:nvPr/>
        </p:nvSpPr>
        <p:spPr>
          <a:xfrm>
            <a:off x="666155" y="2902625"/>
            <a:ext cx="6727746" cy="594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675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3700"/>
              <a:buFont typeface="Inter"/>
              <a:buNone/>
            </a:pPr>
            <a:r>
              <a:rPr lang="en-US" sz="3700" b="0" i="0" u="none" strike="noStrike" cap="none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Apa Erti Menjadi Murid Sejati?</a:t>
            </a:r>
            <a:endParaRPr sz="3700" b="0" i="0" u="none" strike="noStrike" cap="none"/>
          </a:p>
        </p:txBody>
      </p:sp>
      <p:sp>
        <p:nvSpPr>
          <p:cNvPr id="359" name="Google Shape;359;p15"/>
          <p:cNvSpPr/>
          <p:nvPr/>
        </p:nvSpPr>
        <p:spPr>
          <a:xfrm>
            <a:off x="666155" y="3878104"/>
            <a:ext cx="6506289" cy="62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4900"/>
              <a:buFont typeface="Inter"/>
              <a:buNone/>
            </a:pPr>
            <a:r>
              <a:rPr lang="en-US" sz="49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sz="4900" b="0" i="0" u="none" strike="noStrike" cap="none"/>
          </a:p>
        </p:txBody>
      </p:sp>
      <p:sp>
        <p:nvSpPr>
          <p:cNvPr id="360" name="Google Shape;360;p15"/>
          <p:cNvSpPr/>
          <p:nvPr/>
        </p:nvSpPr>
        <p:spPr>
          <a:xfrm>
            <a:off x="2729627" y="4744045"/>
            <a:ext cx="2379226" cy="29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4324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850"/>
              <a:buFont typeface="Inter"/>
              <a:buNone/>
            </a:pPr>
            <a:r>
              <a:rPr lang="en-US" sz="185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Mendengar</a:t>
            </a:r>
            <a:endParaRPr sz="1850" b="0" i="0" u="none" strike="noStrike" cap="none"/>
          </a:p>
        </p:txBody>
      </p:sp>
      <p:sp>
        <p:nvSpPr>
          <p:cNvPr id="361" name="Google Shape;361;p15"/>
          <p:cNvSpPr/>
          <p:nvPr/>
        </p:nvSpPr>
        <p:spPr>
          <a:xfrm>
            <a:off x="666155" y="5155525"/>
            <a:ext cx="6506289" cy="304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2068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450"/>
              <a:buFont typeface="Manrope"/>
              <a:buNone/>
            </a:pPr>
            <a:r>
              <a:rPr lang="en-US" sz="14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Mendengar Firman Tuhan dengan penuh perhatian</a:t>
            </a:r>
            <a:endParaRPr sz="1450" b="0" i="0" u="none" strike="noStrike" cap="none"/>
          </a:p>
        </p:txBody>
      </p:sp>
      <p:sp>
        <p:nvSpPr>
          <p:cNvPr id="362" name="Google Shape;362;p15"/>
          <p:cNvSpPr/>
          <p:nvPr/>
        </p:nvSpPr>
        <p:spPr>
          <a:xfrm>
            <a:off x="7457956" y="3878104"/>
            <a:ext cx="6506289" cy="62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4900"/>
              <a:buFont typeface="Inter"/>
              <a:buNone/>
            </a:pPr>
            <a:r>
              <a:rPr lang="en-US" sz="49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sz="4900" b="0" i="0" u="none" strike="noStrike" cap="none"/>
          </a:p>
        </p:txBody>
      </p:sp>
      <p:sp>
        <p:nvSpPr>
          <p:cNvPr id="363" name="Google Shape;363;p15"/>
          <p:cNvSpPr/>
          <p:nvPr/>
        </p:nvSpPr>
        <p:spPr>
          <a:xfrm>
            <a:off x="9521428" y="4744045"/>
            <a:ext cx="2379226" cy="29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4324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850"/>
              <a:buFont typeface="Inter"/>
              <a:buNone/>
            </a:pPr>
            <a:r>
              <a:rPr lang="en-US" sz="185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Memahami</a:t>
            </a:r>
            <a:endParaRPr sz="1850" b="0" i="0" u="none" strike="noStrike" cap="none"/>
          </a:p>
        </p:txBody>
      </p:sp>
      <p:sp>
        <p:nvSpPr>
          <p:cNvPr id="364" name="Google Shape;364;p15"/>
          <p:cNvSpPr/>
          <p:nvPr/>
        </p:nvSpPr>
        <p:spPr>
          <a:xfrm>
            <a:off x="7457956" y="5155525"/>
            <a:ext cx="6506289" cy="304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2068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450"/>
              <a:buFont typeface="Manrope"/>
              <a:buNone/>
            </a:pPr>
            <a:r>
              <a:rPr lang="en-US" sz="14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Mengerti maksud dan pengajaran Firman</a:t>
            </a:r>
            <a:endParaRPr sz="1450" b="0" i="0" u="none" strike="noStrike" cap="none"/>
          </a:p>
        </p:txBody>
      </p:sp>
      <p:sp>
        <p:nvSpPr>
          <p:cNvPr id="365" name="Google Shape;365;p15"/>
          <p:cNvSpPr/>
          <p:nvPr/>
        </p:nvSpPr>
        <p:spPr>
          <a:xfrm>
            <a:off x="666155" y="6126242"/>
            <a:ext cx="6506289" cy="62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4900"/>
              <a:buFont typeface="Inter"/>
              <a:buNone/>
            </a:pPr>
            <a:r>
              <a:rPr lang="en-US" sz="49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sz="4900" b="0" i="0" u="none" strike="noStrike" cap="none"/>
          </a:p>
        </p:txBody>
      </p:sp>
      <p:sp>
        <p:nvSpPr>
          <p:cNvPr id="366" name="Google Shape;366;p15"/>
          <p:cNvSpPr/>
          <p:nvPr/>
        </p:nvSpPr>
        <p:spPr>
          <a:xfrm>
            <a:off x="2729627" y="6992183"/>
            <a:ext cx="2379226" cy="29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4324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850"/>
              <a:buFont typeface="Inter"/>
              <a:buNone/>
            </a:pPr>
            <a:r>
              <a:rPr lang="en-US" sz="185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Menerapkan</a:t>
            </a:r>
            <a:endParaRPr sz="1850" b="0" i="0" u="none" strike="noStrike" cap="none"/>
          </a:p>
        </p:txBody>
      </p:sp>
      <p:sp>
        <p:nvSpPr>
          <p:cNvPr id="367" name="Google Shape;367;p15"/>
          <p:cNvSpPr/>
          <p:nvPr/>
        </p:nvSpPr>
        <p:spPr>
          <a:xfrm>
            <a:off x="666155" y="7403663"/>
            <a:ext cx="6506289" cy="304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2068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450"/>
              <a:buFont typeface="Manrope"/>
              <a:buNone/>
            </a:pPr>
            <a:r>
              <a:rPr lang="en-US" sz="14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Mengamalkan ajaran dalam kehidupan sehari-hari</a:t>
            </a:r>
            <a:endParaRPr sz="1450" b="0" i="0" u="none" strike="noStrike" cap="none"/>
          </a:p>
        </p:txBody>
      </p:sp>
      <p:sp>
        <p:nvSpPr>
          <p:cNvPr id="368" name="Google Shape;368;p15"/>
          <p:cNvSpPr/>
          <p:nvPr/>
        </p:nvSpPr>
        <p:spPr>
          <a:xfrm>
            <a:off x="7457956" y="6126242"/>
            <a:ext cx="6506289" cy="62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4900"/>
              <a:buFont typeface="Inter"/>
              <a:buNone/>
            </a:pPr>
            <a:r>
              <a:rPr lang="en-US" sz="49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 sz="4900" b="0" i="0" u="none" strike="noStrike" cap="none"/>
          </a:p>
        </p:txBody>
      </p:sp>
      <p:sp>
        <p:nvSpPr>
          <p:cNvPr id="369" name="Google Shape;369;p15"/>
          <p:cNvSpPr/>
          <p:nvPr/>
        </p:nvSpPr>
        <p:spPr>
          <a:xfrm>
            <a:off x="9521428" y="6992183"/>
            <a:ext cx="2379226" cy="29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4324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850"/>
              <a:buFont typeface="Inter"/>
              <a:buNone/>
            </a:pPr>
            <a:r>
              <a:rPr lang="en-US" sz="185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Berkongsi</a:t>
            </a:r>
            <a:endParaRPr sz="1850" b="0" i="0" u="none" strike="noStrike" cap="none"/>
          </a:p>
        </p:txBody>
      </p:sp>
      <p:sp>
        <p:nvSpPr>
          <p:cNvPr id="370" name="Google Shape;370;p15"/>
          <p:cNvSpPr/>
          <p:nvPr/>
        </p:nvSpPr>
        <p:spPr>
          <a:xfrm>
            <a:off x="7457956" y="7403663"/>
            <a:ext cx="6506289" cy="304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2068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450"/>
              <a:buFont typeface="Manrope"/>
              <a:buNone/>
            </a:pPr>
            <a:r>
              <a:rPr lang="en-US" sz="14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Menceritakan pengalaman iman kepada orang lain</a:t>
            </a:r>
            <a:endParaRPr sz="1450" b="0" i="0" u="none" strike="noStrike" cap="non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6"/>
          <p:cNvSpPr/>
          <p:nvPr/>
        </p:nvSpPr>
        <p:spPr>
          <a:xfrm>
            <a:off x="793789" y="1791533"/>
            <a:ext cx="12178407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4450"/>
              <a:buFont typeface="Inter"/>
              <a:buNone/>
            </a:pPr>
            <a:r>
              <a:rPr lang="en-US" sz="4450" b="0" i="0" u="none" strike="noStrike" cap="none" dirty="0" err="1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Membangun</a:t>
            </a:r>
            <a:r>
              <a:rPr lang="en-US" sz="4450" b="0" i="0" u="none" strike="noStrike" cap="none" dirty="0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 di Atas Dasar yang Kuat</a:t>
            </a:r>
            <a:endParaRPr sz="4450" b="0" i="0" u="none" strike="noStrike" cap="none" dirty="0"/>
          </a:p>
        </p:txBody>
      </p:sp>
      <p:sp>
        <p:nvSpPr>
          <p:cNvPr id="377" name="Google Shape;377;p16"/>
          <p:cNvSpPr/>
          <p:nvPr/>
        </p:nvSpPr>
        <p:spPr>
          <a:xfrm>
            <a:off x="793790" y="306728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Rumah di Atas Batu</a:t>
            </a:r>
            <a:endParaRPr sz="2200" b="0" i="0" u="none" strike="noStrike" cap="none"/>
          </a:p>
        </p:txBody>
      </p:sp>
      <p:sp>
        <p:nvSpPr>
          <p:cNvPr id="378" name="Google Shape;378;p16"/>
          <p:cNvSpPr/>
          <p:nvPr/>
        </p:nvSpPr>
        <p:spPr>
          <a:xfrm>
            <a:off x="793790" y="3648432"/>
            <a:ext cx="3978116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Orang yang mendengar firman dan melakukannya.</a:t>
            </a:r>
            <a:endParaRPr sz="1750" b="0" i="0" u="none" strike="noStrike" cap="none"/>
          </a:p>
        </p:txBody>
      </p:sp>
      <p:sp>
        <p:nvSpPr>
          <p:cNvPr id="379" name="Google Shape;379;p16"/>
          <p:cNvSpPr/>
          <p:nvPr/>
        </p:nvSpPr>
        <p:spPr>
          <a:xfrm>
            <a:off x="793790" y="4578310"/>
            <a:ext cx="3978116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Tetap kuat ketika menghadapi kesulitan hidup.</a:t>
            </a:r>
            <a:endParaRPr sz="1750" b="0" i="0" u="none" strike="noStrike" cap="none"/>
          </a:p>
        </p:txBody>
      </p:sp>
      <p:sp>
        <p:nvSpPr>
          <p:cNvPr id="380" name="Google Shape;380;p16"/>
          <p:cNvSpPr/>
          <p:nvPr/>
        </p:nvSpPr>
        <p:spPr>
          <a:xfrm>
            <a:off x="793790" y="5508188"/>
            <a:ext cx="3978116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Imannya kukuh dan tidak mudah goyah.</a:t>
            </a:r>
            <a:endParaRPr sz="1750" b="0" i="0" u="none" strike="noStrike" cap="none"/>
          </a:p>
        </p:txBody>
      </p:sp>
      <p:pic>
        <p:nvPicPr>
          <p:cNvPr id="381" name="Google Shape;381;p1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2928" y="3095625"/>
            <a:ext cx="3978116" cy="2169795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16"/>
          <p:cNvSpPr/>
          <p:nvPr/>
        </p:nvSpPr>
        <p:spPr>
          <a:xfrm>
            <a:off x="9872067" y="306728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Rumah di Atas Pasir</a:t>
            </a:r>
            <a:endParaRPr sz="2200" b="0" i="0" u="none" strike="noStrike" cap="none"/>
          </a:p>
        </p:txBody>
      </p:sp>
      <p:sp>
        <p:nvSpPr>
          <p:cNvPr id="383" name="Google Shape;383;p16"/>
          <p:cNvSpPr/>
          <p:nvPr/>
        </p:nvSpPr>
        <p:spPr>
          <a:xfrm>
            <a:off x="9872067" y="3648432"/>
            <a:ext cx="3978116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Orang yang mendengar tetapi tidak mengamalkannya.</a:t>
            </a:r>
            <a:endParaRPr sz="1750" b="0" i="0" u="none" strike="noStrike" cap="none"/>
          </a:p>
        </p:txBody>
      </p:sp>
      <p:sp>
        <p:nvSpPr>
          <p:cNvPr id="384" name="Google Shape;384;p16"/>
          <p:cNvSpPr/>
          <p:nvPr/>
        </p:nvSpPr>
        <p:spPr>
          <a:xfrm>
            <a:off x="9872067" y="4578310"/>
            <a:ext cx="3978116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Runtuh apabila menghadapi cabaran hidup.</a:t>
            </a:r>
            <a:endParaRPr sz="1750" b="0" i="0" u="none" strike="noStrike" cap="none"/>
          </a:p>
        </p:txBody>
      </p:sp>
      <p:sp>
        <p:nvSpPr>
          <p:cNvPr id="385" name="Google Shape;385;p16"/>
          <p:cNvSpPr/>
          <p:nvPr/>
        </p:nvSpPr>
        <p:spPr>
          <a:xfrm>
            <a:off x="9872067" y="5508188"/>
            <a:ext cx="3978116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Imannya lemah dan tidak berakar.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7"/>
          <p:cNvSpPr/>
          <p:nvPr/>
        </p:nvSpPr>
        <p:spPr>
          <a:xfrm>
            <a:off x="562213" y="441722"/>
            <a:ext cx="5219819" cy="501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396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3150"/>
              <a:buFont typeface="Inter"/>
              <a:buNone/>
            </a:pPr>
            <a:r>
              <a:rPr lang="en-US" sz="3150" b="0" i="0" u="none" strike="noStrike" cap="none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Dasar Kukuh: Firman Tuhan</a:t>
            </a:r>
            <a:endParaRPr sz="3150" b="0" i="0" u="none" strike="noStrike" cap="none"/>
          </a:p>
        </p:txBody>
      </p:sp>
      <p:pic>
        <p:nvPicPr>
          <p:cNvPr id="392" name="Google Shape;392;p1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2213" y="1264920"/>
            <a:ext cx="13505974" cy="7372231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17"/>
          <p:cNvSpPr/>
          <p:nvPr/>
        </p:nvSpPr>
        <p:spPr>
          <a:xfrm>
            <a:off x="2116455" y="8667631"/>
            <a:ext cx="160615" cy="160615"/>
          </a:xfrm>
          <a:prstGeom prst="roundRect">
            <a:avLst>
              <a:gd name="adj" fmla="val 11386"/>
            </a:avLst>
          </a:prstGeom>
          <a:solidFill>
            <a:srgbClr val="4D11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17"/>
          <p:cNvSpPr/>
          <p:nvPr/>
        </p:nvSpPr>
        <p:spPr>
          <a:xfrm>
            <a:off x="2338030" y="8667631"/>
            <a:ext cx="803434" cy="160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250"/>
              <a:buFont typeface="Manrope"/>
              <a:buNone/>
            </a:pPr>
            <a:r>
              <a:rPr lang="en-US" sz="12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Doa Harian</a:t>
            </a:r>
            <a:endParaRPr sz="1250" b="0" i="0" u="none" strike="noStrike" cap="none"/>
          </a:p>
        </p:txBody>
      </p:sp>
      <p:sp>
        <p:nvSpPr>
          <p:cNvPr id="395" name="Google Shape;395;p17"/>
          <p:cNvSpPr/>
          <p:nvPr/>
        </p:nvSpPr>
        <p:spPr>
          <a:xfrm>
            <a:off x="3768804" y="8667631"/>
            <a:ext cx="160615" cy="160615"/>
          </a:xfrm>
          <a:prstGeom prst="roundRect">
            <a:avLst>
              <a:gd name="adj" fmla="val 11386"/>
            </a:avLst>
          </a:prstGeom>
          <a:solidFill>
            <a:srgbClr val="982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17"/>
          <p:cNvSpPr/>
          <p:nvPr/>
        </p:nvSpPr>
        <p:spPr>
          <a:xfrm>
            <a:off x="3990380" y="8667631"/>
            <a:ext cx="1407795" cy="160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250"/>
              <a:buFont typeface="Manrope"/>
              <a:buNone/>
            </a:pPr>
            <a:r>
              <a:rPr lang="en-US" sz="12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Pembacaan Alkitab</a:t>
            </a:r>
            <a:endParaRPr sz="1250" b="0" i="0" u="none" strike="noStrike" cap="none"/>
          </a:p>
        </p:txBody>
      </p:sp>
      <p:sp>
        <p:nvSpPr>
          <p:cNvPr id="397" name="Google Shape;397;p17"/>
          <p:cNvSpPr/>
          <p:nvPr/>
        </p:nvSpPr>
        <p:spPr>
          <a:xfrm>
            <a:off x="6614398" y="8667631"/>
            <a:ext cx="160615" cy="160615"/>
          </a:xfrm>
          <a:prstGeom prst="roundRect">
            <a:avLst>
              <a:gd name="adj" fmla="val 11386"/>
            </a:avLst>
          </a:prstGeom>
          <a:solidFill>
            <a:srgbClr val="E333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17"/>
          <p:cNvSpPr/>
          <p:nvPr/>
        </p:nvSpPr>
        <p:spPr>
          <a:xfrm>
            <a:off x="6835973" y="8667631"/>
            <a:ext cx="1179790" cy="160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250"/>
              <a:buFont typeface="Manrope"/>
              <a:buNone/>
            </a:pPr>
            <a:r>
              <a:rPr lang="en-US" sz="12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Ibadah Bersama</a:t>
            </a:r>
            <a:endParaRPr sz="1250" b="0" i="0" u="none" strike="noStrike" cap="none"/>
          </a:p>
        </p:txBody>
      </p:sp>
      <p:sp>
        <p:nvSpPr>
          <p:cNvPr id="399" name="Google Shape;399;p17"/>
          <p:cNvSpPr/>
          <p:nvPr/>
        </p:nvSpPr>
        <p:spPr>
          <a:xfrm>
            <a:off x="9330571" y="8667631"/>
            <a:ext cx="160615" cy="160615"/>
          </a:xfrm>
          <a:prstGeom prst="roundRect">
            <a:avLst>
              <a:gd name="adj" fmla="val 11386"/>
            </a:avLst>
          </a:prstGeom>
          <a:solidFill>
            <a:srgbClr val="FF5E3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17"/>
          <p:cNvSpPr/>
          <p:nvPr/>
        </p:nvSpPr>
        <p:spPr>
          <a:xfrm>
            <a:off x="9552146" y="8667631"/>
            <a:ext cx="1210866" cy="160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250"/>
              <a:buFont typeface="Manrope"/>
              <a:buNone/>
            </a:pPr>
            <a:r>
              <a:rPr lang="en-US" sz="12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Perbuatan Kasih</a:t>
            </a:r>
            <a:endParaRPr sz="1250" b="0" i="0" u="none" strike="noStrike" cap="none"/>
          </a:p>
        </p:txBody>
      </p:sp>
      <p:sp>
        <p:nvSpPr>
          <p:cNvPr id="401" name="Google Shape;401;p17"/>
          <p:cNvSpPr/>
          <p:nvPr/>
        </p:nvSpPr>
        <p:spPr>
          <a:xfrm>
            <a:off x="11488817" y="8667631"/>
            <a:ext cx="160615" cy="160615"/>
          </a:xfrm>
          <a:prstGeom prst="roundRect">
            <a:avLst>
              <a:gd name="adj" fmla="val 11386"/>
            </a:avLst>
          </a:prstGeom>
          <a:solidFill>
            <a:srgbClr val="FF99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17"/>
          <p:cNvSpPr/>
          <p:nvPr/>
        </p:nvSpPr>
        <p:spPr>
          <a:xfrm>
            <a:off x="11710392" y="8667631"/>
            <a:ext cx="740926" cy="160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250"/>
              <a:buFont typeface="Manrope"/>
              <a:buNone/>
            </a:pPr>
            <a:r>
              <a:rPr lang="en-US" sz="12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Kesaksian</a:t>
            </a:r>
            <a:endParaRPr sz="1250" b="0" i="0" u="none" strike="noStrike" cap="none"/>
          </a:p>
        </p:txBody>
      </p:sp>
      <p:sp>
        <p:nvSpPr>
          <p:cNvPr id="403" name="Google Shape;403;p17"/>
          <p:cNvSpPr/>
          <p:nvPr/>
        </p:nvSpPr>
        <p:spPr>
          <a:xfrm>
            <a:off x="562213" y="9008864"/>
            <a:ext cx="13505974" cy="25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250"/>
              <a:buFont typeface="Manrope"/>
              <a:buNone/>
            </a:pPr>
            <a:r>
              <a:rPr lang="en-US" sz="12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Cara membina hidup di atas dasar yang kukuh termasuk amalan rohani yang konsisten dan mengasihi sesama manusia.</a:t>
            </a:r>
            <a:endParaRPr sz="1250" b="0" i="0" u="none" strike="noStrike" cap="non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p1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18"/>
          <p:cNvSpPr/>
          <p:nvPr/>
        </p:nvSpPr>
        <p:spPr>
          <a:xfrm>
            <a:off x="6280190" y="693063"/>
            <a:ext cx="7556421" cy="1417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4450"/>
              <a:buFont typeface="Inter"/>
              <a:buNone/>
            </a:pPr>
            <a:r>
              <a:rPr lang="en-US" sz="4450" b="0" i="0" u="none" strike="noStrike" cap="none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Aplikasi Kehidupan: Tidak Menghakimi</a:t>
            </a:r>
            <a:endParaRPr sz="4450" b="0" i="0" u="none" strike="noStrike" cap="none"/>
          </a:p>
        </p:txBody>
      </p:sp>
      <p:sp>
        <p:nvSpPr>
          <p:cNvPr id="411" name="Google Shape;411;p18"/>
          <p:cNvSpPr/>
          <p:nvPr/>
        </p:nvSpPr>
        <p:spPr>
          <a:xfrm>
            <a:off x="6280190" y="2450783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2" name="Google Shape;412;p18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65260" y="2493288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18"/>
          <p:cNvSpPr/>
          <p:nvPr/>
        </p:nvSpPr>
        <p:spPr>
          <a:xfrm>
            <a:off x="7017306" y="252864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Di Sekolah</a:t>
            </a:r>
            <a:endParaRPr sz="2200" b="0" i="0" u="none" strike="noStrike" cap="none"/>
          </a:p>
        </p:txBody>
      </p:sp>
      <p:sp>
        <p:nvSpPr>
          <p:cNvPr id="414" name="Google Shape;414;p18"/>
          <p:cNvSpPr/>
          <p:nvPr/>
        </p:nvSpPr>
        <p:spPr>
          <a:xfrm>
            <a:off x="7017306" y="3019068"/>
            <a:ext cx="6819305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Tidak menyebarkan gosip tentang teman sekelas yang berbeza.</a:t>
            </a:r>
            <a:endParaRPr sz="1750" b="0" i="0" u="none" strike="noStrike" cap="none"/>
          </a:p>
        </p:txBody>
      </p:sp>
      <p:sp>
        <p:nvSpPr>
          <p:cNvPr id="415" name="Google Shape;415;p18"/>
          <p:cNvSpPr/>
          <p:nvPr/>
        </p:nvSpPr>
        <p:spPr>
          <a:xfrm>
            <a:off x="6280190" y="3835598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6" name="Google Shape;416;p18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65260" y="3878104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18"/>
          <p:cNvSpPr/>
          <p:nvPr/>
        </p:nvSpPr>
        <p:spPr>
          <a:xfrm>
            <a:off x="7017306" y="391346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Di Rumah</a:t>
            </a:r>
            <a:endParaRPr sz="2200" b="0" i="0" u="none" strike="noStrike" cap="none"/>
          </a:p>
        </p:txBody>
      </p:sp>
      <p:sp>
        <p:nvSpPr>
          <p:cNvPr id="418" name="Google Shape;418;p18"/>
          <p:cNvSpPr/>
          <p:nvPr/>
        </p:nvSpPr>
        <p:spPr>
          <a:xfrm>
            <a:off x="7017306" y="4403884"/>
            <a:ext cx="6819305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Tidak mengkritik adik beradik yang melakukan kesilapan.</a:t>
            </a:r>
            <a:endParaRPr sz="1750" b="0" i="0" u="none" strike="noStrike" cap="none"/>
          </a:p>
        </p:txBody>
      </p:sp>
      <p:sp>
        <p:nvSpPr>
          <p:cNvPr id="419" name="Google Shape;419;p18"/>
          <p:cNvSpPr/>
          <p:nvPr/>
        </p:nvSpPr>
        <p:spPr>
          <a:xfrm>
            <a:off x="6280190" y="5220414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0" name="Google Shape;420;p18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65260" y="5262920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18"/>
          <p:cNvSpPr/>
          <p:nvPr/>
        </p:nvSpPr>
        <p:spPr>
          <a:xfrm>
            <a:off x="7017306" y="529828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Di Media Sosial</a:t>
            </a:r>
            <a:endParaRPr sz="2200" b="0" i="0" u="none" strike="noStrike" cap="none"/>
          </a:p>
        </p:txBody>
      </p:sp>
      <p:sp>
        <p:nvSpPr>
          <p:cNvPr id="422" name="Google Shape;422;p18"/>
          <p:cNvSpPr/>
          <p:nvPr/>
        </p:nvSpPr>
        <p:spPr>
          <a:xfrm>
            <a:off x="7017306" y="5788700"/>
            <a:ext cx="6819305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Tidak menulis komen negatif tentang penampilan orang lain.</a:t>
            </a:r>
            <a:endParaRPr sz="1750" b="0" i="0" u="none" strike="noStrike" cap="none"/>
          </a:p>
        </p:txBody>
      </p:sp>
      <p:sp>
        <p:nvSpPr>
          <p:cNvPr id="423" name="Google Shape;423;p18"/>
          <p:cNvSpPr/>
          <p:nvPr/>
        </p:nvSpPr>
        <p:spPr>
          <a:xfrm>
            <a:off x="6280190" y="6605230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4" name="Google Shape;424;p18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65260" y="6647736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18"/>
          <p:cNvSpPr/>
          <p:nvPr/>
        </p:nvSpPr>
        <p:spPr>
          <a:xfrm>
            <a:off x="7017306" y="668309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Di Gereja</a:t>
            </a:r>
            <a:endParaRPr sz="2200" b="0" i="0" u="none" strike="noStrike" cap="none"/>
          </a:p>
        </p:txBody>
      </p:sp>
      <p:sp>
        <p:nvSpPr>
          <p:cNvPr id="426" name="Google Shape;426;p18"/>
          <p:cNvSpPr/>
          <p:nvPr/>
        </p:nvSpPr>
        <p:spPr>
          <a:xfrm>
            <a:off x="7017306" y="7173516"/>
            <a:ext cx="6819305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Tidak membandingkan kerohanian sesama jemaat.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Google Shape;432;p1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2835235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19"/>
          <p:cNvSpPr/>
          <p:nvPr/>
        </p:nvSpPr>
        <p:spPr>
          <a:xfrm>
            <a:off x="793790" y="3557230"/>
            <a:ext cx="8906708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4450"/>
              <a:buFont typeface="Inter"/>
              <a:buNone/>
            </a:pPr>
            <a:r>
              <a:rPr lang="en-US" sz="4450" b="0" i="0" u="none" strike="noStrike" cap="none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Aplikasi Kehidupan: Mengampuni</a:t>
            </a:r>
            <a:endParaRPr sz="4450" b="0" i="0" u="none" strike="noStrike" cap="none"/>
          </a:p>
        </p:txBody>
      </p:sp>
      <p:sp>
        <p:nvSpPr>
          <p:cNvPr id="434" name="Google Shape;434;p19"/>
          <p:cNvSpPr/>
          <p:nvPr/>
        </p:nvSpPr>
        <p:spPr>
          <a:xfrm>
            <a:off x="793790" y="4606171"/>
            <a:ext cx="4196358" cy="2901315"/>
          </a:xfrm>
          <a:prstGeom prst="roundRect">
            <a:avLst>
              <a:gd name="adj" fmla="val 7036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19"/>
          <p:cNvSpPr/>
          <p:nvPr/>
        </p:nvSpPr>
        <p:spPr>
          <a:xfrm>
            <a:off x="1028224" y="4840605"/>
            <a:ext cx="3411736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Langkah 1: Akui Perasaan</a:t>
            </a:r>
            <a:endParaRPr sz="2200" b="0" i="0" u="none" strike="noStrike" cap="none"/>
          </a:p>
        </p:txBody>
      </p:sp>
      <p:sp>
        <p:nvSpPr>
          <p:cNvPr id="436" name="Google Shape;436;p19"/>
          <p:cNvSpPr/>
          <p:nvPr/>
        </p:nvSpPr>
        <p:spPr>
          <a:xfrm>
            <a:off x="1028224" y="5331023"/>
            <a:ext cx="3727490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Jujur dengan perasaan sakit hati yang dialami.</a:t>
            </a:r>
            <a:endParaRPr sz="1750" b="0" i="0" u="none" strike="noStrike" cap="none"/>
          </a:p>
        </p:txBody>
      </p:sp>
      <p:sp>
        <p:nvSpPr>
          <p:cNvPr id="437" name="Google Shape;437;p19"/>
          <p:cNvSpPr/>
          <p:nvPr/>
        </p:nvSpPr>
        <p:spPr>
          <a:xfrm>
            <a:off x="1028224" y="6192917"/>
            <a:ext cx="3727490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Hadapi emosi tanpa menafikannya.</a:t>
            </a:r>
            <a:endParaRPr sz="1750" b="0" i="0" u="none" strike="noStrike" cap="none"/>
          </a:p>
        </p:txBody>
      </p:sp>
      <p:sp>
        <p:nvSpPr>
          <p:cNvPr id="438" name="Google Shape;438;p19"/>
          <p:cNvSpPr/>
          <p:nvPr/>
        </p:nvSpPr>
        <p:spPr>
          <a:xfrm>
            <a:off x="5216962" y="4606171"/>
            <a:ext cx="4196358" cy="2901315"/>
          </a:xfrm>
          <a:prstGeom prst="roundRect">
            <a:avLst>
              <a:gd name="adj" fmla="val 7036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19"/>
          <p:cNvSpPr/>
          <p:nvPr/>
        </p:nvSpPr>
        <p:spPr>
          <a:xfrm>
            <a:off x="5451396" y="4840605"/>
            <a:ext cx="3727490" cy="708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Langkah 2: Putuskan untuk Mengampuni</a:t>
            </a:r>
            <a:endParaRPr sz="2200" b="0" i="0" u="none" strike="noStrike" cap="none"/>
          </a:p>
        </p:txBody>
      </p:sp>
      <p:sp>
        <p:nvSpPr>
          <p:cNvPr id="440" name="Google Shape;440;p19"/>
          <p:cNvSpPr/>
          <p:nvPr/>
        </p:nvSpPr>
        <p:spPr>
          <a:xfrm>
            <a:off x="5451396" y="5685353"/>
            <a:ext cx="3727490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Buat keputusan untuk tidak menyimpan dendam.</a:t>
            </a:r>
            <a:endParaRPr sz="1750" b="0" i="0" u="none" strike="noStrike" cap="none"/>
          </a:p>
        </p:txBody>
      </p:sp>
      <p:sp>
        <p:nvSpPr>
          <p:cNvPr id="441" name="Google Shape;441;p19"/>
          <p:cNvSpPr/>
          <p:nvPr/>
        </p:nvSpPr>
        <p:spPr>
          <a:xfrm>
            <a:off x="5451396" y="6547247"/>
            <a:ext cx="3727490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Ingat bahawa kita semua memerlukan pengampunan.</a:t>
            </a:r>
            <a:endParaRPr sz="1750" b="0" i="0" u="none" strike="noStrike" cap="none"/>
          </a:p>
        </p:txBody>
      </p:sp>
      <p:sp>
        <p:nvSpPr>
          <p:cNvPr id="442" name="Google Shape;442;p19"/>
          <p:cNvSpPr/>
          <p:nvPr/>
        </p:nvSpPr>
        <p:spPr>
          <a:xfrm>
            <a:off x="9640133" y="4606171"/>
            <a:ext cx="4196358" cy="2901315"/>
          </a:xfrm>
          <a:prstGeom prst="roundRect">
            <a:avLst>
              <a:gd name="adj" fmla="val 7036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19"/>
          <p:cNvSpPr/>
          <p:nvPr/>
        </p:nvSpPr>
        <p:spPr>
          <a:xfrm>
            <a:off x="9874568" y="4840605"/>
            <a:ext cx="3727490" cy="708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Langkah 3: Nyatakan Pengampunan</a:t>
            </a:r>
            <a:endParaRPr sz="2200" b="0" i="0" u="none" strike="noStrike" cap="none"/>
          </a:p>
        </p:txBody>
      </p:sp>
      <p:sp>
        <p:nvSpPr>
          <p:cNvPr id="444" name="Google Shape;444;p19"/>
          <p:cNvSpPr/>
          <p:nvPr/>
        </p:nvSpPr>
        <p:spPr>
          <a:xfrm>
            <a:off x="9874568" y="5685353"/>
            <a:ext cx="3727490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Tuliskan nama orang yang perlu diampuni hari ini.</a:t>
            </a:r>
            <a:endParaRPr sz="1750" b="0" i="0" u="none" strike="noStrike" cap="none"/>
          </a:p>
        </p:txBody>
      </p:sp>
      <p:sp>
        <p:nvSpPr>
          <p:cNvPr id="445" name="Google Shape;445;p19"/>
          <p:cNvSpPr/>
          <p:nvPr/>
        </p:nvSpPr>
        <p:spPr>
          <a:xfrm>
            <a:off x="9874568" y="6547247"/>
            <a:ext cx="3727490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Berkomunikasi bila perlu untuk pemulihan hubungan.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0"/>
          <p:cNvSpPr/>
          <p:nvPr/>
        </p:nvSpPr>
        <p:spPr>
          <a:xfrm>
            <a:off x="472321" y="371118"/>
            <a:ext cx="5331023" cy="421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528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2650"/>
              <a:buFont typeface="Inter"/>
              <a:buNone/>
            </a:pPr>
            <a:r>
              <a:rPr lang="en-US" sz="2650" b="0" i="0" u="none" strike="noStrike" cap="none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Aplikasi: Memberi dan Membantu</a:t>
            </a:r>
            <a:endParaRPr sz="2650" b="0" i="0" u="none" strike="noStrike" cap="none"/>
          </a:p>
        </p:txBody>
      </p:sp>
      <p:pic>
        <p:nvPicPr>
          <p:cNvPr id="452" name="Google Shape;452;p2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321" y="1062752"/>
            <a:ext cx="3374231" cy="2085380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20"/>
          <p:cNvSpPr/>
          <p:nvPr/>
        </p:nvSpPr>
        <p:spPr>
          <a:xfrm>
            <a:off x="4015264" y="1062752"/>
            <a:ext cx="1687116" cy="210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300"/>
              <a:buFont typeface="Inter"/>
              <a:buNone/>
            </a:pPr>
            <a:r>
              <a:rPr lang="en-US" sz="13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Bantuan Makanan</a:t>
            </a:r>
            <a:endParaRPr sz="1300" b="0" i="0" u="none" strike="noStrike" cap="none"/>
          </a:p>
        </p:txBody>
      </p:sp>
      <p:sp>
        <p:nvSpPr>
          <p:cNvPr id="454" name="Google Shape;454;p20"/>
          <p:cNvSpPr/>
          <p:nvPr/>
        </p:nvSpPr>
        <p:spPr>
          <a:xfrm>
            <a:off x="4015264" y="1354574"/>
            <a:ext cx="10142815" cy="21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050"/>
              <a:buFont typeface="Manrope"/>
              <a:buNone/>
            </a:pPr>
            <a:r>
              <a:rPr lang="en-US" sz="10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Mengumpul makanan untuk keluarga kurang mampu di komuniti.</a:t>
            </a:r>
            <a:endParaRPr sz="1050" b="0" i="0" u="none" strike="noStrike" cap="none"/>
          </a:p>
        </p:txBody>
      </p:sp>
      <p:pic>
        <p:nvPicPr>
          <p:cNvPr id="455" name="Google Shape;455;p20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2321" y="3418046"/>
            <a:ext cx="3374231" cy="208538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20"/>
          <p:cNvSpPr/>
          <p:nvPr/>
        </p:nvSpPr>
        <p:spPr>
          <a:xfrm>
            <a:off x="4015264" y="3418046"/>
            <a:ext cx="1687116" cy="210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300"/>
              <a:buFont typeface="Inter"/>
              <a:buNone/>
            </a:pPr>
            <a:r>
              <a:rPr lang="en-US" sz="13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Bimbingan Akademik</a:t>
            </a:r>
            <a:endParaRPr sz="1300" b="0" i="0" u="none" strike="noStrike" cap="none"/>
          </a:p>
        </p:txBody>
      </p:sp>
      <p:sp>
        <p:nvSpPr>
          <p:cNvPr id="457" name="Google Shape;457;p20"/>
          <p:cNvSpPr/>
          <p:nvPr/>
        </p:nvSpPr>
        <p:spPr>
          <a:xfrm>
            <a:off x="4015264" y="3709868"/>
            <a:ext cx="10142815" cy="21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050"/>
              <a:buFont typeface="Manrope"/>
              <a:buNone/>
            </a:pPr>
            <a:r>
              <a:rPr lang="en-US" sz="10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Mengajar adik kelas yang menghadapi kesulitan belajar.</a:t>
            </a:r>
            <a:endParaRPr sz="1050" b="0" i="0" u="none" strike="noStrike" cap="none"/>
          </a:p>
        </p:txBody>
      </p:sp>
      <p:pic>
        <p:nvPicPr>
          <p:cNvPr id="458" name="Google Shape;458;p20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2321" y="5773341"/>
            <a:ext cx="3374231" cy="2085380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20"/>
          <p:cNvSpPr/>
          <p:nvPr/>
        </p:nvSpPr>
        <p:spPr>
          <a:xfrm>
            <a:off x="4015264" y="5773341"/>
            <a:ext cx="1687116" cy="210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300"/>
              <a:buFont typeface="Inter"/>
              <a:buNone/>
            </a:pPr>
            <a:r>
              <a:rPr lang="en-US" sz="13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Kerja Sukarela</a:t>
            </a:r>
            <a:endParaRPr sz="1300" b="0" i="0" u="none" strike="noStrike" cap="none"/>
          </a:p>
        </p:txBody>
      </p:sp>
      <p:sp>
        <p:nvSpPr>
          <p:cNvPr id="460" name="Google Shape;460;p20"/>
          <p:cNvSpPr/>
          <p:nvPr/>
        </p:nvSpPr>
        <p:spPr>
          <a:xfrm>
            <a:off x="4015264" y="6065163"/>
            <a:ext cx="10142815" cy="21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050"/>
              <a:buFont typeface="Manrope"/>
              <a:buNone/>
            </a:pPr>
            <a:r>
              <a:rPr lang="en-US" sz="10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Membersihkan taman atau kawasan awam bersama-sama.</a:t>
            </a:r>
            <a:endParaRPr sz="1050" b="0" i="0" u="none" strike="noStrike" cap="non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2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21"/>
          <p:cNvSpPr/>
          <p:nvPr/>
        </p:nvSpPr>
        <p:spPr>
          <a:xfrm>
            <a:off x="793790" y="1193363"/>
            <a:ext cx="7159823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4450"/>
              <a:buFont typeface="Inter"/>
              <a:buNone/>
            </a:pPr>
            <a:r>
              <a:rPr lang="en-US" sz="4450" b="0" i="0" u="none" strike="noStrike" cap="none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Merancang Perubahan Diri</a:t>
            </a:r>
            <a:endParaRPr sz="4450" b="0" i="0" u="none" strike="noStrike" cap="none"/>
          </a:p>
        </p:txBody>
      </p:sp>
      <p:sp>
        <p:nvSpPr>
          <p:cNvPr id="468" name="Google Shape;468;p21"/>
          <p:cNvSpPr/>
          <p:nvPr/>
        </p:nvSpPr>
        <p:spPr>
          <a:xfrm>
            <a:off x="793790" y="2242304"/>
            <a:ext cx="7556421" cy="4793933"/>
          </a:xfrm>
          <a:prstGeom prst="roundRect">
            <a:avLst>
              <a:gd name="adj" fmla="val 4258"/>
            </a:avLst>
          </a:prstGeom>
          <a:noFill/>
          <a:ln w="9525" cap="flat" cmpd="sng">
            <a:solidFill>
              <a:srgbClr val="000000">
                <a:alpha val="784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21"/>
          <p:cNvSpPr/>
          <p:nvPr/>
        </p:nvSpPr>
        <p:spPr>
          <a:xfrm>
            <a:off x="801410" y="2249924"/>
            <a:ext cx="7540347" cy="1013222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21"/>
          <p:cNvSpPr/>
          <p:nvPr/>
        </p:nvSpPr>
        <p:spPr>
          <a:xfrm>
            <a:off x="1029057" y="2393633"/>
            <a:ext cx="2055733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Perilaku Sekarang</a:t>
            </a:r>
            <a:endParaRPr sz="1750" b="0" i="0" u="none" strike="noStrike" cap="none"/>
          </a:p>
        </p:txBody>
      </p:sp>
      <p:sp>
        <p:nvSpPr>
          <p:cNvPr id="471" name="Google Shape;471;p21"/>
          <p:cNvSpPr/>
          <p:nvPr/>
        </p:nvSpPr>
        <p:spPr>
          <a:xfrm>
            <a:off x="3546038" y="2393633"/>
            <a:ext cx="2051923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Perubahan Yang Diinginkan</a:t>
            </a:r>
            <a:endParaRPr sz="1750" b="0" i="0" u="none" strike="noStrike" cap="none"/>
          </a:p>
        </p:txBody>
      </p:sp>
      <p:sp>
        <p:nvSpPr>
          <p:cNvPr id="472" name="Google Shape;472;p21"/>
          <p:cNvSpPr/>
          <p:nvPr/>
        </p:nvSpPr>
        <p:spPr>
          <a:xfrm>
            <a:off x="6059210" y="2393633"/>
            <a:ext cx="2055733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Langkah Tindakan</a:t>
            </a:r>
            <a:endParaRPr sz="1750" b="0" i="0" u="none" strike="noStrike" cap="none"/>
          </a:p>
        </p:txBody>
      </p:sp>
      <p:sp>
        <p:nvSpPr>
          <p:cNvPr id="473" name="Google Shape;473;p21"/>
          <p:cNvSpPr/>
          <p:nvPr/>
        </p:nvSpPr>
        <p:spPr>
          <a:xfrm>
            <a:off x="801410" y="3263146"/>
            <a:ext cx="7540347" cy="1376124"/>
          </a:xfrm>
          <a:prstGeom prst="rect">
            <a:avLst/>
          </a:prstGeom>
          <a:solidFill>
            <a:srgbClr val="000000">
              <a:alpha val="392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21"/>
          <p:cNvSpPr/>
          <p:nvPr/>
        </p:nvSpPr>
        <p:spPr>
          <a:xfrm>
            <a:off x="1029057" y="3406854"/>
            <a:ext cx="2055733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Mudah marah bila dikritik</a:t>
            </a:r>
            <a:endParaRPr sz="1750" b="0" i="0" u="none" strike="noStrike" cap="none"/>
          </a:p>
        </p:txBody>
      </p:sp>
      <p:sp>
        <p:nvSpPr>
          <p:cNvPr id="475" name="Google Shape;475;p21"/>
          <p:cNvSpPr/>
          <p:nvPr/>
        </p:nvSpPr>
        <p:spPr>
          <a:xfrm>
            <a:off x="3546038" y="3406854"/>
            <a:ext cx="2051923" cy="108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Tenang dan terbuka menerima nasihat</a:t>
            </a:r>
            <a:endParaRPr sz="1750" b="0" i="0" u="none" strike="noStrike" cap="none"/>
          </a:p>
        </p:txBody>
      </p:sp>
      <p:sp>
        <p:nvSpPr>
          <p:cNvPr id="476" name="Google Shape;476;p21"/>
          <p:cNvSpPr/>
          <p:nvPr/>
        </p:nvSpPr>
        <p:spPr>
          <a:xfrm>
            <a:off x="6059210" y="3406854"/>
            <a:ext cx="2055733" cy="108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Berlatih bernafas dalam dan berhenti sejenak</a:t>
            </a:r>
            <a:endParaRPr sz="1750" b="0" i="0" u="none" strike="noStrike" cap="none"/>
          </a:p>
        </p:txBody>
      </p:sp>
      <p:sp>
        <p:nvSpPr>
          <p:cNvPr id="477" name="Google Shape;477;p21"/>
          <p:cNvSpPr/>
          <p:nvPr/>
        </p:nvSpPr>
        <p:spPr>
          <a:xfrm>
            <a:off x="801410" y="4639270"/>
            <a:ext cx="7540347" cy="1376124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21"/>
          <p:cNvSpPr/>
          <p:nvPr/>
        </p:nvSpPr>
        <p:spPr>
          <a:xfrm>
            <a:off x="1029057" y="4782979"/>
            <a:ext cx="2055733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Malas membaca Alkitab</a:t>
            </a:r>
            <a:endParaRPr sz="1750" b="0" i="0" u="none" strike="noStrike" cap="none"/>
          </a:p>
        </p:txBody>
      </p:sp>
      <p:sp>
        <p:nvSpPr>
          <p:cNvPr id="479" name="Google Shape;479;p21"/>
          <p:cNvSpPr/>
          <p:nvPr/>
        </p:nvSpPr>
        <p:spPr>
          <a:xfrm>
            <a:off x="3546038" y="4782979"/>
            <a:ext cx="2051923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Membaca setiap hari 15 minit</a:t>
            </a:r>
            <a:endParaRPr sz="1750" b="0" i="0" u="none" strike="noStrike" cap="none"/>
          </a:p>
        </p:txBody>
      </p:sp>
      <p:sp>
        <p:nvSpPr>
          <p:cNvPr id="480" name="Google Shape;480;p21"/>
          <p:cNvSpPr/>
          <p:nvPr/>
        </p:nvSpPr>
        <p:spPr>
          <a:xfrm>
            <a:off x="6059210" y="4782979"/>
            <a:ext cx="2055733" cy="108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Tetapkan pengingat dan jadual tetap</a:t>
            </a:r>
            <a:endParaRPr sz="1750" b="0" i="0" u="none" strike="noStrike" cap="none"/>
          </a:p>
        </p:txBody>
      </p:sp>
      <p:sp>
        <p:nvSpPr>
          <p:cNvPr id="481" name="Google Shape;481;p21"/>
          <p:cNvSpPr/>
          <p:nvPr/>
        </p:nvSpPr>
        <p:spPr>
          <a:xfrm>
            <a:off x="801410" y="6015395"/>
            <a:ext cx="7540347" cy="1013222"/>
          </a:xfrm>
          <a:prstGeom prst="rect">
            <a:avLst/>
          </a:prstGeom>
          <a:solidFill>
            <a:srgbClr val="000000">
              <a:alpha val="392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21"/>
          <p:cNvSpPr/>
          <p:nvPr/>
        </p:nvSpPr>
        <p:spPr>
          <a:xfrm>
            <a:off x="1029057" y="6159103"/>
            <a:ext cx="2055733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Sering menggosip dengan kawan</a:t>
            </a:r>
            <a:endParaRPr sz="1750" b="0" i="0" u="none" strike="noStrike" cap="none"/>
          </a:p>
        </p:txBody>
      </p:sp>
      <p:sp>
        <p:nvSpPr>
          <p:cNvPr id="483" name="Google Shape;483;p21"/>
          <p:cNvSpPr/>
          <p:nvPr/>
        </p:nvSpPr>
        <p:spPr>
          <a:xfrm>
            <a:off x="3546038" y="6159103"/>
            <a:ext cx="2051923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Berbicara hal-hal positif sahaja</a:t>
            </a:r>
            <a:endParaRPr sz="1750" b="0" i="0" u="none" strike="noStrike" cap="none"/>
          </a:p>
        </p:txBody>
      </p:sp>
      <p:sp>
        <p:nvSpPr>
          <p:cNvPr id="484" name="Google Shape;484;p21"/>
          <p:cNvSpPr/>
          <p:nvPr/>
        </p:nvSpPr>
        <p:spPr>
          <a:xfrm>
            <a:off x="6059210" y="6159103"/>
            <a:ext cx="2055733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Tukar topik bila gosip dimulai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2"/>
          <p:cNvSpPr/>
          <p:nvPr/>
        </p:nvSpPr>
        <p:spPr>
          <a:xfrm>
            <a:off x="793790" y="1251109"/>
            <a:ext cx="7680484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4450"/>
              <a:buFont typeface="Inter"/>
              <a:buNone/>
            </a:pPr>
            <a:r>
              <a:rPr lang="en-US" sz="4450" b="0" i="0" u="none" strike="noStrike" cap="none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Ujian Diri: Cermin Kehidupan</a:t>
            </a:r>
            <a:endParaRPr sz="4450" b="0" i="0" u="none" strike="noStrike" cap="none"/>
          </a:p>
        </p:txBody>
      </p:sp>
      <p:sp>
        <p:nvSpPr>
          <p:cNvPr id="491" name="Google Shape;491;p22"/>
          <p:cNvSpPr/>
          <p:nvPr/>
        </p:nvSpPr>
        <p:spPr>
          <a:xfrm>
            <a:off x="2197418" y="252138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Menghakimi</a:t>
            </a:r>
            <a:endParaRPr sz="2200" b="0" i="0" u="none" strike="noStrike" cap="none"/>
          </a:p>
        </p:txBody>
      </p:sp>
      <p:sp>
        <p:nvSpPr>
          <p:cNvPr id="492" name="Google Shape;492;p22"/>
          <p:cNvSpPr/>
          <p:nvPr/>
        </p:nvSpPr>
        <p:spPr>
          <a:xfrm>
            <a:off x="793790" y="3011805"/>
            <a:ext cx="4238863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Adakah saya sering mengkritik orang lain?</a:t>
            </a:r>
            <a:endParaRPr sz="1750" b="0" i="0" u="none" strike="noStrike" cap="none"/>
          </a:p>
        </p:txBody>
      </p:sp>
      <p:sp>
        <p:nvSpPr>
          <p:cNvPr id="493" name="Google Shape;493;p22"/>
          <p:cNvSpPr/>
          <p:nvPr/>
        </p:nvSpPr>
        <p:spPr>
          <a:xfrm>
            <a:off x="793790" y="3873698"/>
            <a:ext cx="4238863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Bagaimana saya boleh lebih menerima perbezaan?</a:t>
            </a:r>
            <a:endParaRPr sz="1750" b="0" i="0" u="none" strike="noStrike" cap="none"/>
          </a:p>
        </p:txBody>
      </p:sp>
      <p:pic>
        <p:nvPicPr>
          <p:cNvPr id="494" name="Google Shape;494;p2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22"/>
          <p:cNvSpPr/>
          <p:nvPr/>
        </p:nvSpPr>
        <p:spPr>
          <a:xfrm>
            <a:off x="6324362" y="3665458"/>
            <a:ext cx="318968" cy="398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500"/>
              <a:buFont typeface="Inter"/>
              <a:buNone/>
            </a:pPr>
            <a:r>
              <a:rPr lang="en-US" sz="25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sz="2500" b="0" i="0" u="none" strike="noStrike" cap="none"/>
          </a:p>
        </p:txBody>
      </p:sp>
      <p:sp>
        <p:nvSpPr>
          <p:cNvPr id="496" name="Google Shape;496;p22"/>
          <p:cNvSpPr/>
          <p:nvPr/>
        </p:nvSpPr>
        <p:spPr>
          <a:xfrm>
            <a:off x="9597628" y="270283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Mengampuni</a:t>
            </a:r>
            <a:endParaRPr sz="2200" b="0" i="0" u="none" strike="noStrike" cap="none"/>
          </a:p>
        </p:txBody>
      </p:sp>
      <p:sp>
        <p:nvSpPr>
          <p:cNvPr id="497" name="Google Shape;497;p22"/>
          <p:cNvSpPr/>
          <p:nvPr/>
        </p:nvSpPr>
        <p:spPr>
          <a:xfrm>
            <a:off x="9597628" y="3193256"/>
            <a:ext cx="4238982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Adakah saya mudah memaafkan kesalahan orang?</a:t>
            </a:r>
            <a:endParaRPr sz="1750" b="0" i="0" u="none" strike="noStrike" cap="none"/>
          </a:p>
        </p:txBody>
      </p:sp>
      <p:sp>
        <p:nvSpPr>
          <p:cNvPr id="498" name="Google Shape;498;p22"/>
          <p:cNvSpPr/>
          <p:nvPr/>
        </p:nvSpPr>
        <p:spPr>
          <a:xfrm>
            <a:off x="9597628" y="4055150"/>
            <a:ext cx="423898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Siapa yang masih belum saya ampuni?</a:t>
            </a:r>
            <a:endParaRPr sz="1750" b="0" i="0" u="none" strike="noStrike" cap="none"/>
          </a:p>
        </p:txBody>
      </p:sp>
      <p:pic>
        <p:nvPicPr>
          <p:cNvPr id="499" name="Google Shape;499;p22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22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86713" y="3665458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22"/>
          <p:cNvSpPr/>
          <p:nvPr/>
        </p:nvSpPr>
        <p:spPr>
          <a:xfrm>
            <a:off x="9597628" y="515540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Memberi</a:t>
            </a:r>
            <a:endParaRPr sz="2200" b="0" i="0" u="none" strike="noStrike" cap="none"/>
          </a:p>
        </p:txBody>
      </p:sp>
      <p:sp>
        <p:nvSpPr>
          <p:cNvPr id="502" name="Google Shape;502;p22"/>
          <p:cNvSpPr/>
          <p:nvPr/>
        </p:nvSpPr>
        <p:spPr>
          <a:xfrm>
            <a:off x="9597628" y="5645825"/>
            <a:ext cx="4238982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Bila kali terakhir saya memberi tanpa mengharap balas?</a:t>
            </a:r>
            <a:endParaRPr sz="1750" b="0" i="0" u="none" strike="noStrike" cap="none"/>
          </a:p>
        </p:txBody>
      </p:sp>
      <p:sp>
        <p:nvSpPr>
          <p:cNvPr id="503" name="Google Shape;503;p22"/>
          <p:cNvSpPr/>
          <p:nvPr/>
        </p:nvSpPr>
        <p:spPr>
          <a:xfrm>
            <a:off x="9597628" y="6507718"/>
            <a:ext cx="423898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Bagaimana saya boleh lebih murah hati?</a:t>
            </a:r>
            <a:endParaRPr sz="1750" b="0" i="0" u="none" strike="noStrike" cap="none"/>
          </a:p>
        </p:txBody>
      </p:sp>
      <p:pic>
        <p:nvPicPr>
          <p:cNvPr id="504" name="Google Shape;504;p22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22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86713" y="5327809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22"/>
          <p:cNvSpPr/>
          <p:nvPr/>
        </p:nvSpPr>
        <p:spPr>
          <a:xfrm>
            <a:off x="2197418" y="515540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Fondasi</a:t>
            </a:r>
            <a:endParaRPr sz="2200" b="0" i="0" u="none" strike="noStrike" cap="none"/>
          </a:p>
        </p:txBody>
      </p:sp>
      <p:sp>
        <p:nvSpPr>
          <p:cNvPr id="507" name="Google Shape;507;p22"/>
          <p:cNvSpPr/>
          <p:nvPr/>
        </p:nvSpPr>
        <p:spPr>
          <a:xfrm>
            <a:off x="793790" y="5645825"/>
            <a:ext cx="4238863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Apakah dasar kehidupan saya kukuh?</a:t>
            </a:r>
            <a:endParaRPr sz="1750" b="0" i="0" u="none" strike="noStrike" cap="none"/>
          </a:p>
        </p:txBody>
      </p:sp>
      <p:sp>
        <p:nvSpPr>
          <p:cNvPr id="508" name="Google Shape;508;p22"/>
          <p:cNvSpPr/>
          <p:nvPr/>
        </p:nvSpPr>
        <p:spPr>
          <a:xfrm>
            <a:off x="793790" y="6144816"/>
            <a:ext cx="4238863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Bagaimana saya menerapkan firman Tuhan?</a:t>
            </a:r>
            <a:endParaRPr sz="1750" b="0" i="0" u="none" strike="noStrike" cap="none"/>
          </a:p>
        </p:txBody>
      </p:sp>
      <p:pic>
        <p:nvPicPr>
          <p:cNvPr id="509" name="Google Shape;509;p22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22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24362" y="5327809"/>
            <a:ext cx="318968" cy="3986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" name="Google Shape;516;p2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23"/>
          <p:cNvSpPr/>
          <p:nvPr/>
        </p:nvSpPr>
        <p:spPr>
          <a:xfrm>
            <a:off x="6280190" y="1058466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4450"/>
              <a:buFont typeface="Inter"/>
              <a:buNone/>
            </a:pPr>
            <a:r>
              <a:rPr lang="en-US" sz="4450" b="0" i="0" u="none" strike="noStrike" cap="none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Ulangan Poin Utama</a:t>
            </a:r>
            <a:endParaRPr sz="4450" b="0" i="0" u="none" strike="noStrike" cap="none"/>
          </a:p>
        </p:txBody>
      </p:sp>
      <p:pic>
        <p:nvPicPr>
          <p:cNvPr id="518" name="Google Shape;518;p2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0190" y="2107406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23"/>
          <p:cNvSpPr/>
          <p:nvPr/>
        </p:nvSpPr>
        <p:spPr>
          <a:xfrm>
            <a:off x="7754422" y="233422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Jangan Menghakimi</a:t>
            </a:r>
            <a:endParaRPr sz="2200" b="0" i="0" u="none" strike="noStrike" cap="none"/>
          </a:p>
        </p:txBody>
      </p:sp>
      <p:sp>
        <p:nvSpPr>
          <p:cNvPr id="520" name="Google Shape;520;p23"/>
          <p:cNvSpPr/>
          <p:nvPr/>
        </p:nvSpPr>
        <p:spPr>
          <a:xfrm>
            <a:off x="7754422" y="2824639"/>
            <a:ext cx="608218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Tuhan saja yang berhak menghakimi.</a:t>
            </a:r>
            <a:endParaRPr sz="1750" b="0" i="0" u="none" strike="noStrike" cap="none"/>
          </a:p>
        </p:txBody>
      </p:sp>
      <p:pic>
        <p:nvPicPr>
          <p:cNvPr id="521" name="Google Shape;521;p23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0190" y="3468291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23"/>
          <p:cNvSpPr/>
          <p:nvPr/>
        </p:nvSpPr>
        <p:spPr>
          <a:xfrm>
            <a:off x="7754422" y="369510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Ampuni Selalu</a:t>
            </a:r>
            <a:endParaRPr sz="2200" b="0" i="0" u="none" strike="noStrike" cap="none"/>
          </a:p>
        </p:txBody>
      </p:sp>
      <p:sp>
        <p:nvSpPr>
          <p:cNvPr id="523" name="Google Shape;523;p23"/>
          <p:cNvSpPr/>
          <p:nvPr/>
        </p:nvSpPr>
        <p:spPr>
          <a:xfrm>
            <a:off x="7754422" y="4185523"/>
            <a:ext cx="608218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Maafkan seperti Tuhan memaafkan kita.</a:t>
            </a:r>
            <a:endParaRPr sz="1750" b="0" i="0" u="none" strike="noStrike" cap="none"/>
          </a:p>
        </p:txBody>
      </p:sp>
      <p:pic>
        <p:nvPicPr>
          <p:cNvPr id="524" name="Google Shape;524;p23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80190" y="4829175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23"/>
          <p:cNvSpPr/>
          <p:nvPr/>
        </p:nvSpPr>
        <p:spPr>
          <a:xfrm>
            <a:off x="7754422" y="5055989"/>
            <a:ext cx="2935010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Jadilah Pelaku Firman</a:t>
            </a:r>
            <a:endParaRPr sz="2200" b="0" i="0" u="none" strike="noStrike" cap="none"/>
          </a:p>
        </p:txBody>
      </p:sp>
      <p:sp>
        <p:nvSpPr>
          <p:cNvPr id="526" name="Google Shape;526;p23"/>
          <p:cNvSpPr/>
          <p:nvPr/>
        </p:nvSpPr>
        <p:spPr>
          <a:xfrm>
            <a:off x="7754422" y="5546408"/>
            <a:ext cx="608218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Bina hidup di atas dasar yang kukuh.</a:t>
            </a:r>
            <a:endParaRPr sz="1750" b="0" i="0" u="none" strike="noStrike" cap="none"/>
          </a:p>
        </p:txBody>
      </p:sp>
      <p:sp>
        <p:nvSpPr>
          <p:cNvPr id="527" name="Google Shape;527;p23"/>
          <p:cNvSpPr/>
          <p:nvPr/>
        </p:nvSpPr>
        <p:spPr>
          <a:xfrm>
            <a:off x="6280190" y="6445210"/>
            <a:ext cx="7556421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Tiga prinsip utama dari pengajaran Yesus ini membentuk dasar kehidupan Kristian yang kukuh.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25"/>
          <p:cNvSpPr/>
          <p:nvPr/>
        </p:nvSpPr>
        <p:spPr>
          <a:xfrm>
            <a:off x="793789" y="1150739"/>
            <a:ext cx="8882473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0C0D0F"/>
              </a:buClr>
              <a:buSzPts val="4450"/>
              <a:buFont typeface="Inter"/>
              <a:buNone/>
            </a:pPr>
            <a:r>
              <a:rPr lang="en-US" sz="4450" b="0" i="0" u="none" strike="noStrike" cap="none" dirty="0" err="1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Penutup</a:t>
            </a:r>
            <a:r>
              <a:rPr lang="en-US" sz="4450" b="0" i="0" u="none" strike="noStrike" cap="none" dirty="0">
                <a:solidFill>
                  <a:srgbClr val="0C0D0F"/>
                </a:solidFill>
                <a:latin typeface="Inter"/>
                <a:ea typeface="Inter"/>
                <a:cs typeface="Inter"/>
                <a:sym typeface="Inter"/>
              </a:rPr>
              <a:t> &amp; Doa Bersama</a:t>
            </a:r>
            <a:endParaRPr sz="4450" b="0" i="0" u="none" strike="noStrike" cap="none" dirty="0"/>
          </a:p>
        </p:txBody>
      </p:sp>
      <p:sp>
        <p:nvSpPr>
          <p:cNvPr id="542" name="Google Shape;542;p25"/>
          <p:cNvSpPr/>
          <p:nvPr/>
        </p:nvSpPr>
        <p:spPr>
          <a:xfrm>
            <a:off x="793790" y="2313146"/>
            <a:ext cx="2173724" cy="1306949"/>
          </a:xfrm>
          <a:prstGeom prst="roundRect">
            <a:avLst>
              <a:gd name="adj" fmla="val 15620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43" name="Google Shape;543;p2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1167" y="2767251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25"/>
          <p:cNvSpPr/>
          <p:nvPr/>
        </p:nvSpPr>
        <p:spPr>
          <a:xfrm>
            <a:off x="3194328" y="253996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Doakan Pengertian</a:t>
            </a:r>
            <a:endParaRPr sz="2200" b="0" i="0" u="none" strike="noStrike" cap="none"/>
          </a:p>
        </p:txBody>
      </p:sp>
      <p:sp>
        <p:nvSpPr>
          <p:cNvPr id="545" name="Google Shape;545;p25"/>
          <p:cNvSpPr/>
          <p:nvPr/>
        </p:nvSpPr>
        <p:spPr>
          <a:xfrm>
            <a:off x="3194328" y="3030379"/>
            <a:ext cx="4942046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Agar kita memahami ajaran Yesus dengan benar</a:t>
            </a:r>
            <a:endParaRPr sz="1750" b="0" i="0" u="none" strike="noStrike" cap="none"/>
          </a:p>
        </p:txBody>
      </p:sp>
      <p:sp>
        <p:nvSpPr>
          <p:cNvPr id="546" name="Google Shape;546;p25"/>
          <p:cNvSpPr/>
          <p:nvPr/>
        </p:nvSpPr>
        <p:spPr>
          <a:xfrm>
            <a:off x="3080861" y="3604855"/>
            <a:ext cx="10642402" cy="15240"/>
          </a:xfrm>
          <a:prstGeom prst="roundRect">
            <a:avLst>
              <a:gd name="adj" fmla="val 1339536"/>
            </a:avLst>
          </a:prstGeom>
          <a:solidFill>
            <a:srgbClr val="FF70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25"/>
          <p:cNvSpPr/>
          <p:nvPr/>
        </p:nvSpPr>
        <p:spPr>
          <a:xfrm>
            <a:off x="793790" y="3733443"/>
            <a:ext cx="4347567" cy="1306949"/>
          </a:xfrm>
          <a:prstGeom prst="roundRect">
            <a:avLst>
              <a:gd name="adj" fmla="val 15620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48" name="Google Shape;548;p2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08089" y="4187547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25"/>
          <p:cNvSpPr/>
          <p:nvPr/>
        </p:nvSpPr>
        <p:spPr>
          <a:xfrm>
            <a:off x="5368171" y="396025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Doakan Penerapan</a:t>
            </a:r>
            <a:endParaRPr sz="2200" b="0" i="0" u="none" strike="noStrike" cap="none"/>
          </a:p>
        </p:txBody>
      </p:sp>
      <p:sp>
        <p:nvSpPr>
          <p:cNvPr id="550" name="Google Shape;550;p25"/>
          <p:cNvSpPr/>
          <p:nvPr/>
        </p:nvSpPr>
        <p:spPr>
          <a:xfrm>
            <a:off x="5368171" y="4450675"/>
            <a:ext cx="5582007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Agar kita dapat mengamalkan ajaran dalam kehidupan</a:t>
            </a:r>
            <a:endParaRPr sz="1750" b="0" i="0" u="none" strike="noStrike" cap="none"/>
          </a:p>
        </p:txBody>
      </p:sp>
      <p:sp>
        <p:nvSpPr>
          <p:cNvPr id="551" name="Google Shape;551;p25"/>
          <p:cNvSpPr/>
          <p:nvPr/>
        </p:nvSpPr>
        <p:spPr>
          <a:xfrm>
            <a:off x="5254704" y="5025152"/>
            <a:ext cx="8468558" cy="15240"/>
          </a:xfrm>
          <a:prstGeom prst="roundRect">
            <a:avLst>
              <a:gd name="adj" fmla="val 1339536"/>
            </a:avLst>
          </a:prstGeom>
          <a:solidFill>
            <a:srgbClr val="FF70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25"/>
          <p:cNvSpPr/>
          <p:nvPr/>
        </p:nvSpPr>
        <p:spPr>
          <a:xfrm>
            <a:off x="793790" y="5153739"/>
            <a:ext cx="6521410" cy="1306949"/>
          </a:xfrm>
          <a:prstGeom prst="roundRect">
            <a:avLst>
              <a:gd name="adj" fmla="val 15620"/>
            </a:avLst>
          </a:prstGeom>
          <a:solidFill>
            <a:srgbClr val="FFFFFF"/>
          </a:solidFill>
          <a:ln w="9525" cap="flat" cmpd="sng">
            <a:solidFill>
              <a:srgbClr val="FF70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3" name="Google Shape;553;p25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5011" y="5607844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25"/>
          <p:cNvSpPr/>
          <p:nvPr/>
        </p:nvSpPr>
        <p:spPr>
          <a:xfrm>
            <a:off x="7542014" y="538055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2200"/>
              <a:buFont typeface="Inter"/>
              <a:buNone/>
            </a:pPr>
            <a:r>
              <a:rPr lang="en-US" sz="2200" b="0" i="0" u="none" strike="noStrike" cap="none">
                <a:solidFill>
                  <a:srgbClr val="55575A"/>
                </a:solidFill>
                <a:latin typeface="Inter"/>
                <a:ea typeface="Inter"/>
                <a:cs typeface="Inter"/>
                <a:sym typeface="Inter"/>
              </a:rPr>
              <a:t>Doakan Sesama</a:t>
            </a:r>
            <a:endParaRPr sz="2200" b="0" i="0" u="none" strike="noStrike" cap="none"/>
          </a:p>
        </p:txBody>
      </p:sp>
      <p:sp>
        <p:nvSpPr>
          <p:cNvPr id="555" name="Google Shape;555;p25"/>
          <p:cNvSpPr/>
          <p:nvPr/>
        </p:nvSpPr>
        <p:spPr>
          <a:xfrm>
            <a:off x="7542014" y="5870972"/>
            <a:ext cx="4643676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Agar kita menjadi berkat bagi orang di sekitar</a:t>
            </a:r>
            <a:endParaRPr sz="1750" b="0" i="0" u="none" strike="noStrike" cap="none"/>
          </a:p>
        </p:txBody>
      </p:sp>
      <p:sp>
        <p:nvSpPr>
          <p:cNvPr id="556" name="Google Shape;556;p25"/>
          <p:cNvSpPr/>
          <p:nvPr/>
        </p:nvSpPr>
        <p:spPr>
          <a:xfrm>
            <a:off x="793790" y="6715839"/>
            <a:ext cx="13042821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55575A"/>
              </a:buClr>
              <a:buSzPts val="1750"/>
              <a:buFont typeface="Manrope"/>
              <a:buNone/>
            </a:pPr>
            <a:r>
              <a:rPr lang="en-US" sz="1750" b="0" i="0" u="none" strike="noStrike" cap="none">
                <a:solidFill>
                  <a:srgbClr val="55575A"/>
                </a:solidFill>
                <a:latin typeface="Manrope"/>
                <a:ea typeface="Manrope"/>
                <a:cs typeface="Manrope"/>
                <a:sym typeface="Manrope"/>
              </a:rPr>
              <a:t>Terima kasih atas perhatian anda. Mari kita berdiskusi bersama dan berkongsi pengalaman mengamalkan firman Tuhan.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1152</Words>
  <Application>Microsoft Office PowerPoint</Application>
  <PresentationFormat>Custom</PresentationFormat>
  <Paragraphs>239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Inter</vt:lpstr>
      <vt:lpstr>Manrope</vt:lpstr>
      <vt:lpstr>Manrope Medium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Rikho Jafry</cp:lastModifiedBy>
  <cp:revision>2</cp:revision>
  <dcterms:created xsi:type="dcterms:W3CDTF">2025-05-08T00:58:44Z</dcterms:created>
  <dcterms:modified xsi:type="dcterms:W3CDTF">2025-12-29T13:33:01Z</dcterms:modified>
</cp:coreProperties>
</file>