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38"/>
  </p:notesMasterIdLst>
  <p:sldIdLst>
    <p:sldId id="256" r:id="rId2"/>
    <p:sldId id="257" r:id="rId3"/>
    <p:sldId id="258" r:id="rId4"/>
    <p:sldId id="259" r:id="rId5"/>
    <p:sldId id="260"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Lst>
  <p:sldSz cx="14630400" cy="8229600"/>
  <p:notesSz cx="8229600" cy="14630400"/>
  <p:embeddedFontLst>
    <p:embeddedFont>
      <p:font typeface="Overpass" panose="020B0604020202020204" charset="0"/>
      <p:bold r:id="rId39"/>
      <p:boldItalic r:id="rId40"/>
    </p:embeddedFont>
    <p:embeddedFont>
      <p:font typeface="Overpass Light" panose="020B0604020202020204" charset="0"/>
      <p:regular r:id="rId41"/>
      <p:bold r:id="rId42"/>
      <p:italic r:id="rId43"/>
      <p:boldItalic r:id="rId44"/>
    </p:embeddedFont>
    <p:embeddedFont>
      <p:font typeface="Overpass Medium" panose="020B0604020202020204" charset="0"/>
      <p:regular r:id="rId45"/>
      <p:bold r:id="rId46"/>
      <p:italic r:id="rId47"/>
      <p:boldItalic r:id="rId48"/>
    </p:embeddedFont>
    <p:embeddedFont>
      <p:font typeface="Syne" panose="020B0604020202020204" charset="0"/>
      <p:bold r:id="rId4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54" roundtripDataSignature="AMtx7mhYG/P47thMbgh9WrXPSBT1iPoEt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372" y="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4.fntdata"/><Relationship Id="rId47" Type="http://schemas.openxmlformats.org/officeDocument/2006/relationships/font" Target="fonts/font9.fntdata"/><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2.fntdata"/><Relationship Id="rId45" Type="http://schemas.openxmlformats.org/officeDocument/2006/relationships/font" Target="fonts/font7.fntdata"/><Relationship Id="rId58"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5.fntdata"/><Relationship Id="rId48" Type="http://schemas.openxmlformats.org/officeDocument/2006/relationships/font" Target="fonts/font10.fntdata"/><Relationship Id="rId56"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46" Type="http://schemas.openxmlformats.org/officeDocument/2006/relationships/font" Target="fonts/font8.fntdata"/><Relationship Id="rId20" Type="http://schemas.openxmlformats.org/officeDocument/2006/relationships/slide" Target="slides/slide19.xml"/><Relationship Id="rId41" Type="http://schemas.openxmlformats.org/officeDocument/2006/relationships/font" Target="fonts/font3.fntdata"/><Relationship Id="rId54" Type="http://customschemas.google.com/relationships/presentationmetadata" Target="meta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11.fntdata"/><Relationship Id="rId5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lvl1pPr>
            <a:lvl2pPr marR="0" lvl="1" algn="l" rtl="0">
              <a:spcBef>
                <a:spcPts val="0"/>
              </a:spcBef>
              <a:spcAft>
                <a:spcPts val="0"/>
              </a:spcAft>
              <a:buSzPts val="1400"/>
              <a:buNone/>
              <a:defRPr sz="1800" b="0" i="0" u="none" strike="noStrike" cap="none"/>
            </a:lvl2pPr>
            <a:lvl3pPr marR="0" lvl="2" algn="l" rtl="0">
              <a:spcBef>
                <a:spcPts val="0"/>
              </a:spcBef>
              <a:spcAft>
                <a:spcPts val="0"/>
              </a:spcAft>
              <a:buSzPts val="1400"/>
              <a:buNone/>
              <a:defRPr sz="1800" b="0" i="0" u="none" strike="noStrike" cap="none"/>
            </a:lvl3pPr>
            <a:lvl4pPr marR="0" lvl="3" algn="l" rtl="0">
              <a:spcBef>
                <a:spcPts val="0"/>
              </a:spcBef>
              <a:spcAft>
                <a:spcPts val="0"/>
              </a:spcAft>
              <a:buSzPts val="1400"/>
              <a:buNone/>
              <a:defRPr sz="1800" b="0" i="0" u="none" strike="noStrike" cap="none"/>
            </a:lvl4pPr>
            <a:lvl5pPr marR="0" lvl="4" algn="l" rtl="0">
              <a:spcBef>
                <a:spcPts val="0"/>
              </a:spcBef>
              <a:spcAft>
                <a:spcPts val="0"/>
              </a:spcAft>
              <a:buSzPts val="1400"/>
              <a:buNone/>
              <a:defRPr sz="1800" b="0" i="0" u="none" strike="noStrike" cap="none"/>
            </a:lvl5pPr>
            <a:lvl6pPr marR="0" lvl="5" algn="l" rtl="0">
              <a:spcBef>
                <a:spcPts val="0"/>
              </a:spcBef>
              <a:spcAft>
                <a:spcPts val="0"/>
              </a:spcAft>
              <a:buSzPts val="1400"/>
              <a:buNone/>
              <a:defRPr sz="1800" b="0" i="0" u="none" strike="noStrike" cap="none"/>
            </a:lvl6pPr>
            <a:lvl7pPr marR="0" lvl="6" algn="l" rtl="0">
              <a:spcBef>
                <a:spcPts val="0"/>
              </a:spcBef>
              <a:spcAft>
                <a:spcPts val="0"/>
              </a:spcAft>
              <a:buSzPts val="1400"/>
              <a:buNone/>
              <a:defRPr sz="1800" b="0" i="0" u="none" strike="noStrike" cap="none"/>
            </a:lvl7pPr>
            <a:lvl8pPr marR="0" lvl="7" algn="l" rtl="0">
              <a:spcBef>
                <a:spcPts val="0"/>
              </a:spcBef>
              <a:spcAft>
                <a:spcPts val="0"/>
              </a:spcAft>
              <a:buSzPts val="1400"/>
              <a:buNone/>
              <a:defRPr sz="1800" b="0" i="0" u="none" strike="noStrike" cap="none"/>
            </a:lvl8pPr>
            <a:lvl9pPr marR="0" lvl="8" algn="l" rtl="0">
              <a:spcBef>
                <a:spcPts val="0"/>
              </a:spcBef>
              <a:spcAft>
                <a:spcPts val="0"/>
              </a:spcAft>
              <a:buSzPts val="1400"/>
              <a:buNone/>
              <a:defRPr sz="1800" b="0" i="0" u="none" strike="noStrike" cap="none"/>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lvl1pPr>
            <a:lvl2pPr marR="0" lvl="1" algn="l" rtl="0">
              <a:spcBef>
                <a:spcPts val="0"/>
              </a:spcBef>
              <a:spcAft>
                <a:spcPts val="0"/>
              </a:spcAft>
              <a:buSzPts val="1400"/>
              <a:buNone/>
              <a:defRPr sz="1800" b="0" i="0" u="none" strike="noStrike" cap="none"/>
            </a:lvl2pPr>
            <a:lvl3pPr marR="0" lvl="2" algn="l" rtl="0">
              <a:spcBef>
                <a:spcPts val="0"/>
              </a:spcBef>
              <a:spcAft>
                <a:spcPts val="0"/>
              </a:spcAft>
              <a:buSzPts val="1400"/>
              <a:buNone/>
              <a:defRPr sz="1800" b="0" i="0" u="none" strike="noStrike" cap="none"/>
            </a:lvl3pPr>
            <a:lvl4pPr marR="0" lvl="3" algn="l" rtl="0">
              <a:spcBef>
                <a:spcPts val="0"/>
              </a:spcBef>
              <a:spcAft>
                <a:spcPts val="0"/>
              </a:spcAft>
              <a:buSzPts val="1400"/>
              <a:buNone/>
              <a:defRPr sz="1800" b="0" i="0" u="none" strike="noStrike" cap="none"/>
            </a:lvl4pPr>
            <a:lvl5pPr marR="0" lvl="4" algn="l" rtl="0">
              <a:spcBef>
                <a:spcPts val="0"/>
              </a:spcBef>
              <a:spcAft>
                <a:spcPts val="0"/>
              </a:spcAft>
              <a:buSzPts val="1400"/>
              <a:buNone/>
              <a:defRPr sz="1800" b="0" i="0" u="none" strike="noStrike" cap="none"/>
            </a:lvl5pPr>
            <a:lvl6pPr marR="0" lvl="5" algn="l" rtl="0">
              <a:spcBef>
                <a:spcPts val="0"/>
              </a:spcBef>
              <a:spcAft>
                <a:spcPts val="0"/>
              </a:spcAft>
              <a:buSzPts val="1400"/>
              <a:buNone/>
              <a:defRPr sz="1800" b="0" i="0" u="none" strike="noStrike" cap="none"/>
            </a:lvl6pPr>
            <a:lvl7pPr marR="0" lvl="6" algn="l" rtl="0">
              <a:spcBef>
                <a:spcPts val="0"/>
              </a:spcBef>
              <a:spcAft>
                <a:spcPts val="0"/>
              </a:spcAft>
              <a:buSzPts val="1400"/>
              <a:buNone/>
              <a:defRPr sz="1800" b="0" i="0" u="none" strike="noStrike" cap="none"/>
            </a:lvl7pPr>
            <a:lvl8pPr marR="0" lvl="7" algn="l" rtl="0">
              <a:spcBef>
                <a:spcPts val="0"/>
              </a:spcBef>
              <a:spcAft>
                <a:spcPts val="0"/>
              </a:spcAft>
              <a:buSzPts val="1400"/>
              <a:buNone/>
              <a:defRPr sz="1800" b="0" i="0" u="none" strike="noStrike" cap="none"/>
            </a:lvl8pPr>
            <a:lvl9pPr marR="0" lvl="8" algn="l" rtl="0">
              <a:spcBef>
                <a:spcPts val="0"/>
              </a:spcBef>
              <a:spcAft>
                <a:spcPts val="0"/>
              </a:spcAft>
              <a:buSzPts val="1400"/>
              <a:buNone/>
              <a:defRPr sz="1800" b="0" i="0" u="none" strike="noStrike" cap="none"/>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lvl1pPr>
            <a:lvl2pPr marR="0" lvl="1" algn="l" rtl="0">
              <a:spcBef>
                <a:spcPts val="0"/>
              </a:spcBef>
              <a:spcAft>
                <a:spcPts val="0"/>
              </a:spcAft>
              <a:buSzPts val="1400"/>
              <a:buNone/>
              <a:defRPr sz="1800" b="0" i="0" u="none" strike="noStrike" cap="none"/>
            </a:lvl2pPr>
            <a:lvl3pPr marR="0" lvl="2" algn="l" rtl="0">
              <a:spcBef>
                <a:spcPts val="0"/>
              </a:spcBef>
              <a:spcAft>
                <a:spcPts val="0"/>
              </a:spcAft>
              <a:buSzPts val="1400"/>
              <a:buNone/>
              <a:defRPr sz="1800" b="0" i="0" u="none" strike="noStrike" cap="none"/>
            </a:lvl3pPr>
            <a:lvl4pPr marR="0" lvl="3" algn="l" rtl="0">
              <a:spcBef>
                <a:spcPts val="0"/>
              </a:spcBef>
              <a:spcAft>
                <a:spcPts val="0"/>
              </a:spcAft>
              <a:buSzPts val="1400"/>
              <a:buNone/>
              <a:defRPr sz="1800" b="0" i="0" u="none" strike="noStrike" cap="none"/>
            </a:lvl4pPr>
            <a:lvl5pPr marR="0" lvl="4" algn="l" rtl="0">
              <a:spcBef>
                <a:spcPts val="0"/>
              </a:spcBef>
              <a:spcAft>
                <a:spcPts val="0"/>
              </a:spcAft>
              <a:buSzPts val="1400"/>
              <a:buNone/>
              <a:defRPr sz="1800" b="0" i="0" u="none" strike="noStrike" cap="none"/>
            </a:lvl5pPr>
            <a:lvl6pPr marR="0" lvl="5" algn="l" rtl="0">
              <a:spcBef>
                <a:spcPts val="0"/>
              </a:spcBef>
              <a:spcAft>
                <a:spcPts val="0"/>
              </a:spcAft>
              <a:buSzPts val="1400"/>
              <a:buNone/>
              <a:defRPr sz="1800" b="0" i="0" u="none" strike="noStrike" cap="none"/>
            </a:lvl6pPr>
            <a:lvl7pPr marR="0" lvl="6" algn="l" rtl="0">
              <a:spcBef>
                <a:spcPts val="0"/>
              </a:spcBef>
              <a:spcAft>
                <a:spcPts val="0"/>
              </a:spcAft>
              <a:buSzPts val="1400"/>
              <a:buNone/>
              <a:defRPr sz="1800" b="0" i="0" u="none" strike="noStrike" cap="none"/>
            </a:lvl7pPr>
            <a:lvl8pPr marR="0" lvl="7" algn="l" rtl="0">
              <a:spcBef>
                <a:spcPts val="0"/>
              </a:spcBef>
              <a:spcAft>
                <a:spcPts val="0"/>
              </a:spcAft>
              <a:buSzPts val="1400"/>
              <a:buNone/>
              <a:defRPr sz="1800" b="0" i="0" u="none" strike="noStrike" cap="none"/>
            </a:lvl8pPr>
            <a:lvl9pPr marR="0" lvl="8" algn="l" rtl="0">
              <a:spcBef>
                <a:spcPts val="0"/>
              </a:spcBef>
              <a:spcAft>
                <a:spcPts val="0"/>
              </a:spcAft>
              <a:buSzPts val="1400"/>
              <a:buNone/>
              <a:defRPr sz="1800" b="0" i="0" u="none" strike="noStrike" cap="none"/>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t>‹#›</a:t>
            </a:fld>
            <a:endParaRPr sz="1200" b="0" i="0" u="none" strike="noStrike" cap="none"/>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3" name="Google Shape;103;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4" name="Google Shape;104;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3" name="Google Shape;113;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4" name="Google Shape;114;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6" name="Google Shape;136;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7" name="Google Shape;137;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g3743b88ebe0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2" name="Google Shape;152;g3743b88ebe0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3" name="Google Shape;153;g3743b88ebe0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g3743b88ebe0_0_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9" name="Google Shape;159;g3743b88ebe0_0_1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0" name="Google Shape;160;g3743b88ebe0_0_1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g37471c4aeb7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8" name="Google Shape;178;g37471c4aeb7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9" name="Google Shape;179;g37471c4aeb7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g3743b88ebe0_0_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6" name="Google Shape;186;g3743b88ebe0_0_2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7" name="Google Shape;187;g3743b88ebe0_0_2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g3743b88ebe0_0_5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7" name="Google Shape;207;g3743b88ebe0_0_5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8" name="Google Shape;208;g3743b88ebe0_0_5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g3743b88ebe0_0_6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3" name="Google Shape;213;g3743b88ebe0_0_6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4" name="Google Shape;214;g3743b88ebe0_0_6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g377b97a7416_0_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5" name="Google Shape;235;g377b97a7416_0_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6" name="Google Shape;236;g377b97a7416_0_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2" name="Google Shape;242;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3" name="Google Shape;243;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4" name="Google Shape;264;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5" name="Google Shape;265;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0"/>
        <p:cNvGrpSpPr/>
        <p:nvPr/>
      </p:nvGrpSpPr>
      <p:grpSpPr>
        <a:xfrm>
          <a:off x="0" y="0"/>
          <a:ext cx="0" cy="0"/>
          <a:chOff x="0" y="0"/>
          <a:chExt cx="0" cy="0"/>
        </a:xfrm>
      </p:grpSpPr>
      <p:sp>
        <p:nvSpPr>
          <p:cNvPr id="281" name="Google Shape;281;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2" name="Google Shape;282;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3" name="Google Shape;283;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0"/>
        <p:cNvGrpSpPr/>
        <p:nvPr/>
      </p:nvGrpSpPr>
      <p:grpSpPr>
        <a:xfrm>
          <a:off x="0" y="0"/>
          <a:ext cx="0" cy="0"/>
          <a:chOff x="0" y="0"/>
          <a:chExt cx="0" cy="0"/>
        </a:xfrm>
      </p:grpSpPr>
      <p:sp>
        <p:nvSpPr>
          <p:cNvPr id="301" name="Google Shape;301;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2" name="Google Shape;302;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3" name="Google Shape;303;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Google Shape;317;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8" name="Google Shape;318;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9" name="Google Shape;319;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7"/>
        <p:cNvGrpSpPr/>
        <p:nvPr/>
      </p:nvGrpSpPr>
      <p:grpSpPr>
        <a:xfrm>
          <a:off x="0" y="0"/>
          <a:ext cx="0" cy="0"/>
          <a:chOff x="0" y="0"/>
          <a:chExt cx="0" cy="0"/>
        </a:xfrm>
      </p:grpSpPr>
      <p:sp>
        <p:nvSpPr>
          <p:cNvPr id="338" name="Google Shape;338;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9" name="Google Shape;339;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0" name="Google Shape;340;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9"/>
        <p:cNvGrpSpPr/>
        <p:nvPr/>
      </p:nvGrpSpPr>
      <p:grpSpPr>
        <a:xfrm>
          <a:off x="0" y="0"/>
          <a:ext cx="0" cy="0"/>
          <a:chOff x="0" y="0"/>
          <a:chExt cx="0" cy="0"/>
        </a:xfrm>
      </p:grpSpPr>
      <p:sp>
        <p:nvSpPr>
          <p:cNvPr id="360" name="Google Shape;360;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1" name="Google Shape;361;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2" name="Google Shape;362;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8"/>
        <p:cNvGrpSpPr/>
        <p:nvPr/>
      </p:nvGrpSpPr>
      <p:grpSpPr>
        <a:xfrm>
          <a:off x="0" y="0"/>
          <a:ext cx="0" cy="0"/>
          <a:chOff x="0" y="0"/>
          <a:chExt cx="0" cy="0"/>
        </a:xfrm>
      </p:grpSpPr>
      <p:sp>
        <p:nvSpPr>
          <p:cNvPr id="379" name="Google Shape;379;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0" name="Google Shape;380;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1" name="Google Shape;381;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6"/>
        <p:cNvGrpSpPr/>
        <p:nvPr/>
      </p:nvGrpSpPr>
      <p:grpSpPr>
        <a:xfrm>
          <a:off x="0" y="0"/>
          <a:ext cx="0" cy="0"/>
          <a:chOff x="0" y="0"/>
          <a:chExt cx="0" cy="0"/>
        </a:xfrm>
      </p:grpSpPr>
      <p:sp>
        <p:nvSpPr>
          <p:cNvPr id="397" name="Google Shape;397;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8" name="Google Shape;398;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99" name="Google Shape;399;p1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3"/>
        <p:cNvGrpSpPr/>
        <p:nvPr/>
      </p:nvGrpSpPr>
      <p:grpSpPr>
        <a:xfrm>
          <a:off x="0" y="0"/>
          <a:ext cx="0" cy="0"/>
          <a:chOff x="0" y="0"/>
          <a:chExt cx="0" cy="0"/>
        </a:xfrm>
      </p:grpSpPr>
      <p:sp>
        <p:nvSpPr>
          <p:cNvPr id="414" name="Google Shape;414;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5" name="Google Shape;415;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16" name="Google Shape;416;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3"/>
        <p:cNvGrpSpPr/>
        <p:nvPr/>
      </p:nvGrpSpPr>
      <p:grpSpPr>
        <a:xfrm>
          <a:off x="0" y="0"/>
          <a:ext cx="0" cy="0"/>
          <a:chOff x="0" y="0"/>
          <a:chExt cx="0" cy="0"/>
        </a:xfrm>
      </p:grpSpPr>
      <p:sp>
        <p:nvSpPr>
          <p:cNvPr id="434" name="Google Shape;434;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5" name="Google Shape;435;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6" name="Google Shape;436;p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21</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5"/>
        <p:cNvGrpSpPr/>
        <p:nvPr/>
      </p:nvGrpSpPr>
      <p:grpSpPr>
        <a:xfrm>
          <a:off x="0" y="0"/>
          <a:ext cx="0" cy="0"/>
          <a:chOff x="0" y="0"/>
          <a:chExt cx="0" cy="0"/>
        </a:xfrm>
      </p:grpSpPr>
      <p:sp>
        <p:nvSpPr>
          <p:cNvPr id="456" name="Google Shape;456;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7" name="Google Shape;457;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8" name="Google Shape;458;p1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22</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4"/>
        <p:cNvGrpSpPr/>
        <p:nvPr/>
      </p:nvGrpSpPr>
      <p:grpSpPr>
        <a:xfrm>
          <a:off x="0" y="0"/>
          <a:ext cx="0" cy="0"/>
          <a:chOff x="0" y="0"/>
          <a:chExt cx="0" cy="0"/>
        </a:xfrm>
      </p:grpSpPr>
      <p:sp>
        <p:nvSpPr>
          <p:cNvPr id="475" name="Google Shape;475;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76" name="Google Shape;476;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77" name="Google Shape;477;p1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23</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5"/>
        <p:cNvGrpSpPr/>
        <p:nvPr/>
      </p:nvGrpSpPr>
      <p:grpSpPr>
        <a:xfrm>
          <a:off x="0" y="0"/>
          <a:ext cx="0" cy="0"/>
          <a:chOff x="0" y="0"/>
          <a:chExt cx="0" cy="0"/>
        </a:xfrm>
      </p:grpSpPr>
      <p:sp>
        <p:nvSpPr>
          <p:cNvPr id="496" name="Google Shape;496;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7" name="Google Shape;497;p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98" name="Google Shape;498;p1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24</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6"/>
        <p:cNvGrpSpPr/>
        <p:nvPr/>
      </p:nvGrpSpPr>
      <p:grpSpPr>
        <a:xfrm>
          <a:off x="0" y="0"/>
          <a:ext cx="0" cy="0"/>
          <a:chOff x="0" y="0"/>
          <a:chExt cx="0" cy="0"/>
        </a:xfrm>
      </p:grpSpPr>
      <p:sp>
        <p:nvSpPr>
          <p:cNvPr id="507" name="Google Shape;507;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08" name="Google Shape;508;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09" name="Google Shape;509;p1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25</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9"/>
        <p:cNvGrpSpPr/>
        <p:nvPr/>
      </p:nvGrpSpPr>
      <p:grpSpPr>
        <a:xfrm>
          <a:off x="0" y="0"/>
          <a:ext cx="0" cy="0"/>
          <a:chOff x="0" y="0"/>
          <a:chExt cx="0" cy="0"/>
        </a:xfrm>
      </p:grpSpPr>
      <p:sp>
        <p:nvSpPr>
          <p:cNvPr id="520" name="Google Shape;520;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21" name="Google Shape;521;p2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22" name="Google Shape;522;p2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26</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3"/>
        <p:cNvGrpSpPr/>
        <p:nvPr/>
      </p:nvGrpSpPr>
      <p:grpSpPr>
        <a:xfrm>
          <a:off x="0" y="0"/>
          <a:ext cx="0" cy="0"/>
          <a:chOff x="0" y="0"/>
          <a:chExt cx="0" cy="0"/>
        </a:xfrm>
      </p:grpSpPr>
      <p:sp>
        <p:nvSpPr>
          <p:cNvPr id="554" name="Google Shape;554;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55" name="Google Shape;555;p2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56" name="Google Shape;556;p2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27</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1"/>
        <p:cNvGrpSpPr/>
        <p:nvPr/>
      </p:nvGrpSpPr>
      <p:grpSpPr>
        <a:xfrm>
          <a:off x="0" y="0"/>
          <a:ext cx="0" cy="0"/>
          <a:chOff x="0" y="0"/>
          <a:chExt cx="0" cy="0"/>
        </a:xfrm>
      </p:grpSpPr>
      <p:sp>
        <p:nvSpPr>
          <p:cNvPr id="572" name="Google Shape;572;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73" name="Google Shape;573;p2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74" name="Google Shape;574;p2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28</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3"/>
        <p:cNvGrpSpPr/>
        <p:nvPr/>
      </p:nvGrpSpPr>
      <p:grpSpPr>
        <a:xfrm>
          <a:off x="0" y="0"/>
          <a:ext cx="0" cy="0"/>
          <a:chOff x="0" y="0"/>
          <a:chExt cx="0" cy="0"/>
        </a:xfrm>
      </p:grpSpPr>
      <p:sp>
        <p:nvSpPr>
          <p:cNvPr id="594" name="Google Shape;594;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95" name="Google Shape;595;p2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96" name="Google Shape;596;p2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29</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8"/>
        <p:cNvGrpSpPr/>
        <p:nvPr/>
      </p:nvGrpSpPr>
      <p:grpSpPr>
        <a:xfrm>
          <a:off x="0" y="0"/>
          <a:ext cx="0" cy="0"/>
          <a:chOff x="0" y="0"/>
          <a:chExt cx="0" cy="0"/>
        </a:xfrm>
      </p:grpSpPr>
      <p:sp>
        <p:nvSpPr>
          <p:cNvPr id="619" name="Google Shape;619;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20" name="Google Shape;620;p2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21" name="Google Shape;621;p2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30</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6"/>
        <p:cNvGrpSpPr/>
        <p:nvPr/>
      </p:nvGrpSpPr>
      <p:grpSpPr>
        <a:xfrm>
          <a:off x="0" y="0"/>
          <a:ext cx="0" cy="0"/>
          <a:chOff x="0" y="0"/>
          <a:chExt cx="0" cy="0"/>
        </a:xfrm>
      </p:grpSpPr>
      <p:sp>
        <p:nvSpPr>
          <p:cNvPr id="637" name="Google Shape;637;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38" name="Google Shape;638;p2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39" name="Google Shape;639;p2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31</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1"/>
        <p:cNvGrpSpPr/>
        <p:nvPr/>
      </p:nvGrpSpPr>
      <p:grpSpPr>
        <a:xfrm>
          <a:off x="0" y="0"/>
          <a:ext cx="0" cy="0"/>
          <a:chOff x="0" y="0"/>
          <a:chExt cx="0" cy="0"/>
        </a:xfrm>
      </p:grpSpPr>
      <p:sp>
        <p:nvSpPr>
          <p:cNvPr id="652" name="Google Shape;652;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53" name="Google Shape;653;p2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54" name="Google Shape;654;p2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32</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7"/>
        <p:cNvGrpSpPr/>
        <p:nvPr/>
      </p:nvGrpSpPr>
      <p:grpSpPr>
        <a:xfrm>
          <a:off x="0" y="0"/>
          <a:ext cx="0" cy="0"/>
          <a:chOff x="0" y="0"/>
          <a:chExt cx="0" cy="0"/>
        </a:xfrm>
      </p:grpSpPr>
      <p:sp>
        <p:nvSpPr>
          <p:cNvPr id="678" name="Google Shape;678;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79" name="Google Shape;679;p2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80" name="Google Shape;680;p2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33</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5"/>
        <p:cNvGrpSpPr/>
        <p:nvPr/>
      </p:nvGrpSpPr>
      <p:grpSpPr>
        <a:xfrm>
          <a:off x="0" y="0"/>
          <a:ext cx="0" cy="0"/>
          <a:chOff x="0" y="0"/>
          <a:chExt cx="0" cy="0"/>
        </a:xfrm>
      </p:grpSpPr>
      <p:sp>
        <p:nvSpPr>
          <p:cNvPr id="696" name="Google Shape;696;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97" name="Google Shape;697;p2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98" name="Google Shape;698;p2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34</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4"/>
        <p:cNvGrpSpPr/>
        <p:nvPr/>
      </p:nvGrpSpPr>
      <p:grpSpPr>
        <a:xfrm>
          <a:off x="0" y="0"/>
          <a:ext cx="0" cy="0"/>
          <a:chOff x="0" y="0"/>
          <a:chExt cx="0" cy="0"/>
        </a:xfrm>
      </p:grpSpPr>
      <p:sp>
        <p:nvSpPr>
          <p:cNvPr id="715" name="Google Shape;715;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16" name="Google Shape;716;p2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17" name="Google Shape;717;p2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35</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9"/>
        <p:cNvGrpSpPr/>
        <p:nvPr/>
      </p:nvGrpSpPr>
      <p:grpSpPr>
        <a:xfrm>
          <a:off x="0" y="0"/>
          <a:ext cx="0" cy="0"/>
          <a:chOff x="0" y="0"/>
          <a:chExt cx="0" cy="0"/>
        </a:xfrm>
      </p:grpSpPr>
      <p:sp>
        <p:nvSpPr>
          <p:cNvPr id="740" name="Google Shape;740;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41" name="Google Shape;741;p3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42" name="Google Shape;742;p3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36</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lide 1 master">
  <p:cSld name="Slide 1 master">
    <p:spTree>
      <p:nvGrpSpPr>
        <p:cNvPr id="1" name="Shape 10"/>
        <p:cNvGrpSpPr/>
        <p:nvPr/>
      </p:nvGrpSpPr>
      <p:grpSpPr>
        <a:xfrm>
          <a:off x="0" y="0"/>
          <a:ext cx="0" cy="0"/>
          <a:chOff x="0" y="0"/>
          <a:chExt cx="0" cy="0"/>
        </a:xfrm>
      </p:grpSpPr>
      <p:sp>
        <p:nvSpPr>
          <p:cNvPr id="11" name="Google Shape;11;p32"/>
          <p:cNvSpPr/>
          <p:nvPr/>
        </p:nvSpPr>
        <p:spPr>
          <a:xfrm>
            <a:off x="0" y="0"/>
            <a:ext cx="14630400" cy="8229600"/>
          </a:xfrm>
          <a:prstGeom prst="rect">
            <a:avLst/>
          </a:prstGeom>
          <a:solidFill>
            <a:srgbClr val="F9F4B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32"/>
          <p:cNvSpPr/>
          <p:nvPr/>
        </p:nvSpPr>
        <p:spPr>
          <a:xfrm>
            <a:off x="0" y="0"/>
            <a:ext cx="14630400" cy="8229600"/>
          </a:xfrm>
          <a:prstGeom prst="rect">
            <a:avLst/>
          </a:prstGeom>
          <a:solidFill>
            <a:srgbClr val="FFFD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lide 2 master">
  <p:cSld name="Slide 2 master">
    <p:spTree>
      <p:nvGrpSpPr>
        <p:cNvPr id="1" name="Shape 13"/>
        <p:cNvGrpSpPr/>
        <p:nvPr/>
      </p:nvGrpSpPr>
      <p:grpSpPr>
        <a:xfrm>
          <a:off x="0" y="0"/>
          <a:ext cx="0" cy="0"/>
          <a:chOff x="0" y="0"/>
          <a:chExt cx="0" cy="0"/>
        </a:xfrm>
      </p:grpSpPr>
      <p:sp>
        <p:nvSpPr>
          <p:cNvPr id="14" name="Google Shape;14;p33"/>
          <p:cNvSpPr/>
          <p:nvPr/>
        </p:nvSpPr>
        <p:spPr>
          <a:xfrm>
            <a:off x="0" y="0"/>
            <a:ext cx="14630400" cy="8229600"/>
          </a:xfrm>
          <a:prstGeom prst="rect">
            <a:avLst/>
          </a:prstGeom>
          <a:solidFill>
            <a:srgbClr val="F9F4B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33"/>
          <p:cNvSpPr/>
          <p:nvPr/>
        </p:nvSpPr>
        <p:spPr>
          <a:xfrm>
            <a:off x="0" y="0"/>
            <a:ext cx="14630400" cy="8229600"/>
          </a:xfrm>
          <a:prstGeom prst="rect">
            <a:avLst/>
          </a:prstGeom>
          <a:solidFill>
            <a:srgbClr val="FFFD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lide 3 master">
  <p:cSld name="Slide 3 master">
    <p:spTree>
      <p:nvGrpSpPr>
        <p:cNvPr id="1" name="Shape 16"/>
        <p:cNvGrpSpPr/>
        <p:nvPr/>
      </p:nvGrpSpPr>
      <p:grpSpPr>
        <a:xfrm>
          <a:off x="0" y="0"/>
          <a:ext cx="0" cy="0"/>
          <a:chOff x="0" y="0"/>
          <a:chExt cx="0" cy="0"/>
        </a:xfrm>
      </p:grpSpPr>
      <p:sp>
        <p:nvSpPr>
          <p:cNvPr id="17" name="Google Shape;17;p34"/>
          <p:cNvSpPr/>
          <p:nvPr/>
        </p:nvSpPr>
        <p:spPr>
          <a:xfrm>
            <a:off x="0" y="0"/>
            <a:ext cx="14630400" cy="8229600"/>
          </a:xfrm>
          <a:prstGeom prst="rect">
            <a:avLst/>
          </a:prstGeom>
          <a:solidFill>
            <a:srgbClr val="F9F4B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34"/>
          <p:cNvSpPr/>
          <p:nvPr/>
        </p:nvSpPr>
        <p:spPr>
          <a:xfrm>
            <a:off x="0" y="0"/>
            <a:ext cx="14630400" cy="8229600"/>
          </a:xfrm>
          <a:prstGeom prst="rect">
            <a:avLst/>
          </a:prstGeom>
          <a:solidFill>
            <a:srgbClr val="FFFD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lide 4 master">
  <p:cSld name="Slide 4 master">
    <p:spTree>
      <p:nvGrpSpPr>
        <p:cNvPr id="1" name="Shape 19"/>
        <p:cNvGrpSpPr/>
        <p:nvPr/>
      </p:nvGrpSpPr>
      <p:grpSpPr>
        <a:xfrm>
          <a:off x="0" y="0"/>
          <a:ext cx="0" cy="0"/>
          <a:chOff x="0" y="0"/>
          <a:chExt cx="0" cy="0"/>
        </a:xfrm>
      </p:grpSpPr>
      <p:sp>
        <p:nvSpPr>
          <p:cNvPr id="20" name="Google Shape;20;p35"/>
          <p:cNvSpPr/>
          <p:nvPr/>
        </p:nvSpPr>
        <p:spPr>
          <a:xfrm>
            <a:off x="0" y="0"/>
            <a:ext cx="14630400" cy="8229600"/>
          </a:xfrm>
          <a:prstGeom prst="rect">
            <a:avLst/>
          </a:prstGeom>
          <a:solidFill>
            <a:srgbClr val="F9F4B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35"/>
          <p:cNvSpPr/>
          <p:nvPr/>
        </p:nvSpPr>
        <p:spPr>
          <a:xfrm>
            <a:off x="0" y="0"/>
            <a:ext cx="14630400" cy="8229600"/>
          </a:xfrm>
          <a:prstGeom prst="rect">
            <a:avLst/>
          </a:prstGeom>
          <a:solidFill>
            <a:srgbClr val="FFFD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lide 5 master">
  <p:cSld name="Slide 5 master">
    <p:spTree>
      <p:nvGrpSpPr>
        <p:cNvPr id="1" name="Shape 22"/>
        <p:cNvGrpSpPr/>
        <p:nvPr/>
      </p:nvGrpSpPr>
      <p:grpSpPr>
        <a:xfrm>
          <a:off x="0" y="0"/>
          <a:ext cx="0" cy="0"/>
          <a:chOff x="0" y="0"/>
          <a:chExt cx="0" cy="0"/>
        </a:xfrm>
      </p:grpSpPr>
      <p:sp>
        <p:nvSpPr>
          <p:cNvPr id="23" name="Google Shape;23;p36"/>
          <p:cNvSpPr/>
          <p:nvPr/>
        </p:nvSpPr>
        <p:spPr>
          <a:xfrm>
            <a:off x="0" y="0"/>
            <a:ext cx="14630400" cy="8229600"/>
          </a:xfrm>
          <a:prstGeom prst="rect">
            <a:avLst/>
          </a:prstGeom>
          <a:solidFill>
            <a:srgbClr val="F9F4B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36"/>
          <p:cNvSpPr/>
          <p:nvPr/>
        </p:nvSpPr>
        <p:spPr>
          <a:xfrm>
            <a:off x="0" y="0"/>
            <a:ext cx="14630400" cy="8229600"/>
          </a:xfrm>
          <a:prstGeom prst="rect">
            <a:avLst/>
          </a:prstGeom>
          <a:solidFill>
            <a:srgbClr val="FFFD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lide 6 master">
  <p:cSld name="Slide 6 master">
    <p:spTree>
      <p:nvGrpSpPr>
        <p:cNvPr id="1" name="Shape 25"/>
        <p:cNvGrpSpPr/>
        <p:nvPr/>
      </p:nvGrpSpPr>
      <p:grpSpPr>
        <a:xfrm>
          <a:off x="0" y="0"/>
          <a:ext cx="0" cy="0"/>
          <a:chOff x="0" y="0"/>
          <a:chExt cx="0" cy="0"/>
        </a:xfrm>
      </p:grpSpPr>
      <p:sp>
        <p:nvSpPr>
          <p:cNvPr id="26" name="Google Shape;26;p37"/>
          <p:cNvSpPr/>
          <p:nvPr/>
        </p:nvSpPr>
        <p:spPr>
          <a:xfrm>
            <a:off x="0" y="0"/>
            <a:ext cx="14630400" cy="8229600"/>
          </a:xfrm>
          <a:prstGeom prst="rect">
            <a:avLst/>
          </a:prstGeom>
          <a:solidFill>
            <a:srgbClr val="F9F4B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37"/>
          <p:cNvSpPr/>
          <p:nvPr/>
        </p:nvSpPr>
        <p:spPr>
          <a:xfrm>
            <a:off x="0" y="0"/>
            <a:ext cx="14630400" cy="8229600"/>
          </a:xfrm>
          <a:prstGeom prst="rect">
            <a:avLst/>
          </a:prstGeom>
          <a:solidFill>
            <a:srgbClr val="FFFD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lide 7 master">
  <p:cSld name="Slide 7 master">
    <p:spTree>
      <p:nvGrpSpPr>
        <p:cNvPr id="1" name="Shape 28"/>
        <p:cNvGrpSpPr/>
        <p:nvPr/>
      </p:nvGrpSpPr>
      <p:grpSpPr>
        <a:xfrm>
          <a:off x="0" y="0"/>
          <a:ext cx="0" cy="0"/>
          <a:chOff x="0" y="0"/>
          <a:chExt cx="0" cy="0"/>
        </a:xfrm>
      </p:grpSpPr>
      <p:sp>
        <p:nvSpPr>
          <p:cNvPr id="29" name="Google Shape;29;p38"/>
          <p:cNvSpPr/>
          <p:nvPr/>
        </p:nvSpPr>
        <p:spPr>
          <a:xfrm>
            <a:off x="0" y="0"/>
            <a:ext cx="14630400" cy="8229600"/>
          </a:xfrm>
          <a:prstGeom prst="rect">
            <a:avLst/>
          </a:prstGeom>
          <a:solidFill>
            <a:srgbClr val="F9F4B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p38"/>
          <p:cNvSpPr/>
          <p:nvPr/>
        </p:nvSpPr>
        <p:spPr>
          <a:xfrm>
            <a:off x="0" y="0"/>
            <a:ext cx="14630400" cy="8229600"/>
          </a:xfrm>
          <a:prstGeom prst="rect">
            <a:avLst/>
          </a:prstGeom>
          <a:solidFill>
            <a:srgbClr val="FFFD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lide 8 master">
  <p:cSld name="Slide 8 master">
    <p:spTree>
      <p:nvGrpSpPr>
        <p:cNvPr id="1" name="Shape 31"/>
        <p:cNvGrpSpPr/>
        <p:nvPr/>
      </p:nvGrpSpPr>
      <p:grpSpPr>
        <a:xfrm>
          <a:off x="0" y="0"/>
          <a:ext cx="0" cy="0"/>
          <a:chOff x="0" y="0"/>
          <a:chExt cx="0" cy="0"/>
        </a:xfrm>
      </p:grpSpPr>
      <p:sp>
        <p:nvSpPr>
          <p:cNvPr id="32" name="Google Shape;32;p39"/>
          <p:cNvSpPr/>
          <p:nvPr/>
        </p:nvSpPr>
        <p:spPr>
          <a:xfrm>
            <a:off x="0" y="0"/>
            <a:ext cx="14630400" cy="8229600"/>
          </a:xfrm>
          <a:prstGeom prst="rect">
            <a:avLst/>
          </a:prstGeom>
          <a:solidFill>
            <a:srgbClr val="F9F4B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39"/>
          <p:cNvSpPr/>
          <p:nvPr/>
        </p:nvSpPr>
        <p:spPr>
          <a:xfrm>
            <a:off x="0" y="0"/>
            <a:ext cx="14630400" cy="8229600"/>
          </a:xfrm>
          <a:prstGeom prst="rect">
            <a:avLst/>
          </a:prstGeom>
          <a:solidFill>
            <a:srgbClr val="FFFD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Slide 9 master">
  <p:cSld name="Slide 9 master">
    <p:spTree>
      <p:nvGrpSpPr>
        <p:cNvPr id="1" name="Shape 34"/>
        <p:cNvGrpSpPr/>
        <p:nvPr/>
      </p:nvGrpSpPr>
      <p:grpSpPr>
        <a:xfrm>
          <a:off x="0" y="0"/>
          <a:ext cx="0" cy="0"/>
          <a:chOff x="0" y="0"/>
          <a:chExt cx="0" cy="0"/>
        </a:xfrm>
      </p:grpSpPr>
      <p:sp>
        <p:nvSpPr>
          <p:cNvPr id="35" name="Google Shape;35;p40"/>
          <p:cNvSpPr/>
          <p:nvPr/>
        </p:nvSpPr>
        <p:spPr>
          <a:xfrm>
            <a:off x="0" y="0"/>
            <a:ext cx="14630400" cy="8229600"/>
          </a:xfrm>
          <a:prstGeom prst="rect">
            <a:avLst/>
          </a:prstGeom>
          <a:solidFill>
            <a:srgbClr val="F9F4B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6;p40"/>
          <p:cNvSpPr/>
          <p:nvPr/>
        </p:nvSpPr>
        <p:spPr>
          <a:xfrm>
            <a:off x="0" y="0"/>
            <a:ext cx="14630400" cy="8229600"/>
          </a:xfrm>
          <a:prstGeom prst="rect">
            <a:avLst/>
          </a:prstGeom>
          <a:solidFill>
            <a:srgbClr val="FFFD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Slide 10 master">
  <p:cSld name="Slide 10 master">
    <p:spTree>
      <p:nvGrpSpPr>
        <p:cNvPr id="1" name="Shape 37"/>
        <p:cNvGrpSpPr/>
        <p:nvPr/>
      </p:nvGrpSpPr>
      <p:grpSpPr>
        <a:xfrm>
          <a:off x="0" y="0"/>
          <a:ext cx="0" cy="0"/>
          <a:chOff x="0" y="0"/>
          <a:chExt cx="0" cy="0"/>
        </a:xfrm>
      </p:grpSpPr>
      <p:sp>
        <p:nvSpPr>
          <p:cNvPr id="38" name="Google Shape;38;p41"/>
          <p:cNvSpPr/>
          <p:nvPr/>
        </p:nvSpPr>
        <p:spPr>
          <a:xfrm>
            <a:off x="0" y="0"/>
            <a:ext cx="14630400" cy="8229600"/>
          </a:xfrm>
          <a:prstGeom prst="rect">
            <a:avLst/>
          </a:prstGeom>
          <a:solidFill>
            <a:srgbClr val="F9F4B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41"/>
          <p:cNvSpPr/>
          <p:nvPr/>
        </p:nvSpPr>
        <p:spPr>
          <a:xfrm>
            <a:off x="0" y="0"/>
            <a:ext cx="14630400" cy="8229600"/>
          </a:xfrm>
          <a:prstGeom prst="rect">
            <a:avLst/>
          </a:prstGeom>
          <a:solidFill>
            <a:srgbClr val="FFFD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Slide 11 master">
  <p:cSld name="Slide 11 master">
    <p:spTree>
      <p:nvGrpSpPr>
        <p:cNvPr id="1" name="Shape 40"/>
        <p:cNvGrpSpPr/>
        <p:nvPr/>
      </p:nvGrpSpPr>
      <p:grpSpPr>
        <a:xfrm>
          <a:off x="0" y="0"/>
          <a:ext cx="0" cy="0"/>
          <a:chOff x="0" y="0"/>
          <a:chExt cx="0" cy="0"/>
        </a:xfrm>
      </p:grpSpPr>
      <p:sp>
        <p:nvSpPr>
          <p:cNvPr id="41" name="Google Shape;41;p42"/>
          <p:cNvSpPr/>
          <p:nvPr/>
        </p:nvSpPr>
        <p:spPr>
          <a:xfrm>
            <a:off x="0" y="0"/>
            <a:ext cx="14630400" cy="8229600"/>
          </a:xfrm>
          <a:prstGeom prst="rect">
            <a:avLst/>
          </a:prstGeom>
          <a:solidFill>
            <a:srgbClr val="F9F4B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42"/>
          <p:cNvSpPr/>
          <p:nvPr/>
        </p:nvSpPr>
        <p:spPr>
          <a:xfrm>
            <a:off x="0" y="0"/>
            <a:ext cx="14630400" cy="8229600"/>
          </a:xfrm>
          <a:prstGeom prst="rect">
            <a:avLst/>
          </a:prstGeom>
          <a:solidFill>
            <a:srgbClr val="FFFD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Slide 12 master">
  <p:cSld name="Slide 12 master">
    <p:spTree>
      <p:nvGrpSpPr>
        <p:cNvPr id="1" name="Shape 43"/>
        <p:cNvGrpSpPr/>
        <p:nvPr/>
      </p:nvGrpSpPr>
      <p:grpSpPr>
        <a:xfrm>
          <a:off x="0" y="0"/>
          <a:ext cx="0" cy="0"/>
          <a:chOff x="0" y="0"/>
          <a:chExt cx="0" cy="0"/>
        </a:xfrm>
      </p:grpSpPr>
      <p:sp>
        <p:nvSpPr>
          <p:cNvPr id="44" name="Google Shape;44;p43"/>
          <p:cNvSpPr/>
          <p:nvPr/>
        </p:nvSpPr>
        <p:spPr>
          <a:xfrm>
            <a:off x="0" y="0"/>
            <a:ext cx="14630400" cy="8229600"/>
          </a:xfrm>
          <a:prstGeom prst="rect">
            <a:avLst/>
          </a:prstGeom>
          <a:solidFill>
            <a:srgbClr val="F9F4B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43"/>
          <p:cNvSpPr/>
          <p:nvPr/>
        </p:nvSpPr>
        <p:spPr>
          <a:xfrm>
            <a:off x="0" y="0"/>
            <a:ext cx="14630400" cy="8229600"/>
          </a:xfrm>
          <a:prstGeom prst="rect">
            <a:avLst/>
          </a:prstGeom>
          <a:solidFill>
            <a:srgbClr val="FFFD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lide 13 master">
  <p:cSld name="Slide 13 master">
    <p:spTree>
      <p:nvGrpSpPr>
        <p:cNvPr id="1" name="Shape 46"/>
        <p:cNvGrpSpPr/>
        <p:nvPr/>
      </p:nvGrpSpPr>
      <p:grpSpPr>
        <a:xfrm>
          <a:off x="0" y="0"/>
          <a:ext cx="0" cy="0"/>
          <a:chOff x="0" y="0"/>
          <a:chExt cx="0" cy="0"/>
        </a:xfrm>
      </p:grpSpPr>
      <p:sp>
        <p:nvSpPr>
          <p:cNvPr id="47" name="Google Shape;47;p44"/>
          <p:cNvSpPr/>
          <p:nvPr/>
        </p:nvSpPr>
        <p:spPr>
          <a:xfrm>
            <a:off x="0" y="0"/>
            <a:ext cx="14630400" cy="8229600"/>
          </a:xfrm>
          <a:prstGeom prst="rect">
            <a:avLst/>
          </a:prstGeom>
          <a:solidFill>
            <a:srgbClr val="F9F4B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44"/>
          <p:cNvSpPr/>
          <p:nvPr/>
        </p:nvSpPr>
        <p:spPr>
          <a:xfrm>
            <a:off x="0" y="0"/>
            <a:ext cx="14630400" cy="8229600"/>
          </a:xfrm>
          <a:prstGeom prst="rect">
            <a:avLst/>
          </a:prstGeom>
          <a:solidFill>
            <a:srgbClr val="FFFD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lide 14 master">
  <p:cSld name="Slide 14 master">
    <p:spTree>
      <p:nvGrpSpPr>
        <p:cNvPr id="1" name="Shape 49"/>
        <p:cNvGrpSpPr/>
        <p:nvPr/>
      </p:nvGrpSpPr>
      <p:grpSpPr>
        <a:xfrm>
          <a:off x="0" y="0"/>
          <a:ext cx="0" cy="0"/>
          <a:chOff x="0" y="0"/>
          <a:chExt cx="0" cy="0"/>
        </a:xfrm>
      </p:grpSpPr>
      <p:sp>
        <p:nvSpPr>
          <p:cNvPr id="50" name="Google Shape;50;p45"/>
          <p:cNvSpPr/>
          <p:nvPr/>
        </p:nvSpPr>
        <p:spPr>
          <a:xfrm>
            <a:off x="0" y="0"/>
            <a:ext cx="14630400" cy="8229600"/>
          </a:xfrm>
          <a:prstGeom prst="rect">
            <a:avLst/>
          </a:prstGeom>
          <a:solidFill>
            <a:srgbClr val="F9F4B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45"/>
          <p:cNvSpPr/>
          <p:nvPr/>
        </p:nvSpPr>
        <p:spPr>
          <a:xfrm>
            <a:off x="0" y="0"/>
            <a:ext cx="14630400" cy="8229600"/>
          </a:xfrm>
          <a:prstGeom prst="rect">
            <a:avLst/>
          </a:prstGeom>
          <a:solidFill>
            <a:srgbClr val="FFFD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lide 15 master">
  <p:cSld name="Slide 15 master">
    <p:spTree>
      <p:nvGrpSpPr>
        <p:cNvPr id="1" name="Shape 52"/>
        <p:cNvGrpSpPr/>
        <p:nvPr/>
      </p:nvGrpSpPr>
      <p:grpSpPr>
        <a:xfrm>
          <a:off x="0" y="0"/>
          <a:ext cx="0" cy="0"/>
          <a:chOff x="0" y="0"/>
          <a:chExt cx="0" cy="0"/>
        </a:xfrm>
      </p:grpSpPr>
      <p:sp>
        <p:nvSpPr>
          <p:cNvPr id="53" name="Google Shape;53;p46"/>
          <p:cNvSpPr/>
          <p:nvPr/>
        </p:nvSpPr>
        <p:spPr>
          <a:xfrm>
            <a:off x="0" y="0"/>
            <a:ext cx="14630400" cy="8229600"/>
          </a:xfrm>
          <a:prstGeom prst="rect">
            <a:avLst/>
          </a:prstGeom>
          <a:solidFill>
            <a:srgbClr val="F9F4B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46"/>
          <p:cNvSpPr/>
          <p:nvPr/>
        </p:nvSpPr>
        <p:spPr>
          <a:xfrm>
            <a:off x="0" y="0"/>
            <a:ext cx="14630400" cy="8229600"/>
          </a:xfrm>
          <a:prstGeom prst="rect">
            <a:avLst/>
          </a:prstGeom>
          <a:solidFill>
            <a:srgbClr val="FFFD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Slide 16 master">
  <p:cSld name="Slide 16 master">
    <p:spTree>
      <p:nvGrpSpPr>
        <p:cNvPr id="1" name="Shape 55"/>
        <p:cNvGrpSpPr/>
        <p:nvPr/>
      </p:nvGrpSpPr>
      <p:grpSpPr>
        <a:xfrm>
          <a:off x="0" y="0"/>
          <a:ext cx="0" cy="0"/>
          <a:chOff x="0" y="0"/>
          <a:chExt cx="0" cy="0"/>
        </a:xfrm>
      </p:grpSpPr>
      <p:sp>
        <p:nvSpPr>
          <p:cNvPr id="56" name="Google Shape;56;p47"/>
          <p:cNvSpPr/>
          <p:nvPr/>
        </p:nvSpPr>
        <p:spPr>
          <a:xfrm>
            <a:off x="0" y="0"/>
            <a:ext cx="14630400" cy="8229600"/>
          </a:xfrm>
          <a:prstGeom prst="rect">
            <a:avLst/>
          </a:prstGeom>
          <a:solidFill>
            <a:srgbClr val="F9F4B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47"/>
          <p:cNvSpPr/>
          <p:nvPr/>
        </p:nvSpPr>
        <p:spPr>
          <a:xfrm>
            <a:off x="0" y="0"/>
            <a:ext cx="14630400" cy="8229600"/>
          </a:xfrm>
          <a:prstGeom prst="rect">
            <a:avLst/>
          </a:prstGeom>
          <a:solidFill>
            <a:srgbClr val="FFFD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Slide 17 master">
  <p:cSld name="Slide 17 master">
    <p:spTree>
      <p:nvGrpSpPr>
        <p:cNvPr id="1" name="Shape 58"/>
        <p:cNvGrpSpPr/>
        <p:nvPr/>
      </p:nvGrpSpPr>
      <p:grpSpPr>
        <a:xfrm>
          <a:off x="0" y="0"/>
          <a:ext cx="0" cy="0"/>
          <a:chOff x="0" y="0"/>
          <a:chExt cx="0" cy="0"/>
        </a:xfrm>
      </p:grpSpPr>
      <p:sp>
        <p:nvSpPr>
          <p:cNvPr id="59" name="Google Shape;59;p48"/>
          <p:cNvSpPr/>
          <p:nvPr/>
        </p:nvSpPr>
        <p:spPr>
          <a:xfrm>
            <a:off x="0" y="0"/>
            <a:ext cx="14630400" cy="8229600"/>
          </a:xfrm>
          <a:prstGeom prst="rect">
            <a:avLst/>
          </a:prstGeom>
          <a:solidFill>
            <a:srgbClr val="F9F4B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48"/>
          <p:cNvSpPr/>
          <p:nvPr/>
        </p:nvSpPr>
        <p:spPr>
          <a:xfrm>
            <a:off x="0" y="0"/>
            <a:ext cx="14630400" cy="8229600"/>
          </a:xfrm>
          <a:prstGeom prst="rect">
            <a:avLst/>
          </a:prstGeom>
          <a:solidFill>
            <a:srgbClr val="FFFD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Slide 18 master">
  <p:cSld name="Slide 18 master">
    <p:spTree>
      <p:nvGrpSpPr>
        <p:cNvPr id="1" name="Shape 61"/>
        <p:cNvGrpSpPr/>
        <p:nvPr/>
      </p:nvGrpSpPr>
      <p:grpSpPr>
        <a:xfrm>
          <a:off x="0" y="0"/>
          <a:ext cx="0" cy="0"/>
          <a:chOff x="0" y="0"/>
          <a:chExt cx="0" cy="0"/>
        </a:xfrm>
      </p:grpSpPr>
      <p:sp>
        <p:nvSpPr>
          <p:cNvPr id="62" name="Google Shape;62;p49"/>
          <p:cNvSpPr/>
          <p:nvPr/>
        </p:nvSpPr>
        <p:spPr>
          <a:xfrm>
            <a:off x="0" y="0"/>
            <a:ext cx="14630400" cy="8229600"/>
          </a:xfrm>
          <a:prstGeom prst="rect">
            <a:avLst/>
          </a:prstGeom>
          <a:solidFill>
            <a:srgbClr val="F9F4B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49"/>
          <p:cNvSpPr/>
          <p:nvPr/>
        </p:nvSpPr>
        <p:spPr>
          <a:xfrm>
            <a:off x="0" y="0"/>
            <a:ext cx="14630400" cy="8229600"/>
          </a:xfrm>
          <a:prstGeom prst="rect">
            <a:avLst/>
          </a:prstGeom>
          <a:solidFill>
            <a:srgbClr val="FFFD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Slide 19 master">
  <p:cSld name="Slide 19 master">
    <p:spTree>
      <p:nvGrpSpPr>
        <p:cNvPr id="1" name="Shape 64"/>
        <p:cNvGrpSpPr/>
        <p:nvPr/>
      </p:nvGrpSpPr>
      <p:grpSpPr>
        <a:xfrm>
          <a:off x="0" y="0"/>
          <a:ext cx="0" cy="0"/>
          <a:chOff x="0" y="0"/>
          <a:chExt cx="0" cy="0"/>
        </a:xfrm>
      </p:grpSpPr>
      <p:sp>
        <p:nvSpPr>
          <p:cNvPr id="65" name="Google Shape;65;p50"/>
          <p:cNvSpPr/>
          <p:nvPr/>
        </p:nvSpPr>
        <p:spPr>
          <a:xfrm>
            <a:off x="0" y="0"/>
            <a:ext cx="14630400" cy="8229600"/>
          </a:xfrm>
          <a:prstGeom prst="rect">
            <a:avLst/>
          </a:prstGeom>
          <a:solidFill>
            <a:srgbClr val="F9F4B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50"/>
          <p:cNvSpPr/>
          <p:nvPr/>
        </p:nvSpPr>
        <p:spPr>
          <a:xfrm>
            <a:off x="0" y="0"/>
            <a:ext cx="14630400" cy="8229600"/>
          </a:xfrm>
          <a:prstGeom prst="rect">
            <a:avLst/>
          </a:prstGeom>
          <a:solidFill>
            <a:srgbClr val="FFFD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Slide 20 master">
  <p:cSld name="Slide 20 master">
    <p:spTree>
      <p:nvGrpSpPr>
        <p:cNvPr id="1" name="Shape 67"/>
        <p:cNvGrpSpPr/>
        <p:nvPr/>
      </p:nvGrpSpPr>
      <p:grpSpPr>
        <a:xfrm>
          <a:off x="0" y="0"/>
          <a:ext cx="0" cy="0"/>
          <a:chOff x="0" y="0"/>
          <a:chExt cx="0" cy="0"/>
        </a:xfrm>
      </p:grpSpPr>
      <p:sp>
        <p:nvSpPr>
          <p:cNvPr id="68" name="Google Shape;68;p51"/>
          <p:cNvSpPr/>
          <p:nvPr/>
        </p:nvSpPr>
        <p:spPr>
          <a:xfrm>
            <a:off x="0" y="0"/>
            <a:ext cx="14630400" cy="8229600"/>
          </a:xfrm>
          <a:prstGeom prst="rect">
            <a:avLst/>
          </a:prstGeom>
          <a:solidFill>
            <a:srgbClr val="F9F4B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51"/>
          <p:cNvSpPr/>
          <p:nvPr/>
        </p:nvSpPr>
        <p:spPr>
          <a:xfrm>
            <a:off x="0" y="0"/>
            <a:ext cx="14630400" cy="8229600"/>
          </a:xfrm>
          <a:prstGeom prst="rect">
            <a:avLst/>
          </a:prstGeom>
          <a:solidFill>
            <a:srgbClr val="FFFD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Slide 21 master">
  <p:cSld name="Slide 21 master">
    <p:spTree>
      <p:nvGrpSpPr>
        <p:cNvPr id="1" name="Shape 70"/>
        <p:cNvGrpSpPr/>
        <p:nvPr/>
      </p:nvGrpSpPr>
      <p:grpSpPr>
        <a:xfrm>
          <a:off x="0" y="0"/>
          <a:ext cx="0" cy="0"/>
          <a:chOff x="0" y="0"/>
          <a:chExt cx="0" cy="0"/>
        </a:xfrm>
      </p:grpSpPr>
      <p:sp>
        <p:nvSpPr>
          <p:cNvPr id="71" name="Google Shape;71;p52"/>
          <p:cNvSpPr/>
          <p:nvPr/>
        </p:nvSpPr>
        <p:spPr>
          <a:xfrm>
            <a:off x="0" y="0"/>
            <a:ext cx="14630400" cy="8229600"/>
          </a:xfrm>
          <a:prstGeom prst="rect">
            <a:avLst/>
          </a:prstGeom>
          <a:solidFill>
            <a:srgbClr val="F9F4B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52"/>
          <p:cNvSpPr/>
          <p:nvPr/>
        </p:nvSpPr>
        <p:spPr>
          <a:xfrm>
            <a:off x="0" y="0"/>
            <a:ext cx="14630400" cy="8229600"/>
          </a:xfrm>
          <a:prstGeom prst="rect">
            <a:avLst/>
          </a:prstGeom>
          <a:solidFill>
            <a:srgbClr val="FFFD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Slide 22 master">
  <p:cSld name="Slide 22 master">
    <p:spTree>
      <p:nvGrpSpPr>
        <p:cNvPr id="1" name="Shape 73"/>
        <p:cNvGrpSpPr/>
        <p:nvPr/>
      </p:nvGrpSpPr>
      <p:grpSpPr>
        <a:xfrm>
          <a:off x="0" y="0"/>
          <a:ext cx="0" cy="0"/>
          <a:chOff x="0" y="0"/>
          <a:chExt cx="0" cy="0"/>
        </a:xfrm>
      </p:grpSpPr>
      <p:sp>
        <p:nvSpPr>
          <p:cNvPr id="74" name="Google Shape;74;p53"/>
          <p:cNvSpPr/>
          <p:nvPr/>
        </p:nvSpPr>
        <p:spPr>
          <a:xfrm>
            <a:off x="0" y="0"/>
            <a:ext cx="14630400" cy="8229600"/>
          </a:xfrm>
          <a:prstGeom prst="rect">
            <a:avLst/>
          </a:prstGeom>
          <a:solidFill>
            <a:srgbClr val="F9F4B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53"/>
          <p:cNvSpPr/>
          <p:nvPr/>
        </p:nvSpPr>
        <p:spPr>
          <a:xfrm>
            <a:off x="0" y="0"/>
            <a:ext cx="14630400" cy="8229600"/>
          </a:xfrm>
          <a:prstGeom prst="rect">
            <a:avLst/>
          </a:prstGeom>
          <a:solidFill>
            <a:srgbClr val="FFFD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Slide 23 master">
  <p:cSld name="Slide 23 master">
    <p:spTree>
      <p:nvGrpSpPr>
        <p:cNvPr id="1" name="Shape 76"/>
        <p:cNvGrpSpPr/>
        <p:nvPr/>
      </p:nvGrpSpPr>
      <p:grpSpPr>
        <a:xfrm>
          <a:off x="0" y="0"/>
          <a:ext cx="0" cy="0"/>
          <a:chOff x="0" y="0"/>
          <a:chExt cx="0" cy="0"/>
        </a:xfrm>
      </p:grpSpPr>
      <p:sp>
        <p:nvSpPr>
          <p:cNvPr id="77" name="Google Shape;77;p54"/>
          <p:cNvSpPr/>
          <p:nvPr/>
        </p:nvSpPr>
        <p:spPr>
          <a:xfrm>
            <a:off x="0" y="0"/>
            <a:ext cx="14630400" cy="8229600"/>
          </a:xfrm>
          <a:prstGeom prst="rect">
            <a:avLst/>
          </a:prstGeom>
          <a:solidFill>
            <a:srgbClr val="F9F4B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54"/>
          <p:cNvSpPr/>
          <p:nvPr/>
        </p:nvSpPr>
        <p:spPr>
          <a:xfrm>
            <a:off x="0" y="0"/>
            <a:ext cx="14630400" cy="8229600"/>
          </a:xfrm>
          <a:prstGeom prst="rect">
            <a:avLst/>
          </a:prstGeom>
          <a:solidFill>
            <a:srgbClr val="FFFD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Slide 24 master">
  <p:cSld name="Slide 24 master">
    <p:spTree>
      <p:nvGrpSpPr>
        <p:cNvPr id="1" name="Shape 79"/>
        <p:cNvGrpSpPr/>
        <p:nvPr/>
      </p:nvGrpSpPr>
      <p:grpSpPr>
        <a:xfrm>
          <a:off x="0" y="0"/>
          <a:ext cx="0" cy="0"/>
          <a:chOff x="0" y="0"/>
          <a:chExt cx="0" cy="0"/>
        </a:xfrm>
      </p:grpSpPr>
      <p:sp>
        <p:nvSpPr>
          <p:cNvPr id="80" name="Google Shape;80;p55"/>
          <p:cNvSpPr/>
          <p:nvPr/>
        </p:nvSpPr>
        <p:spPr>
          <a:xfrm>
            <a:off x="0" y="0"/>
            <a:ext cx="14630400" cy="8229600"/>
          </a:xfrm>
          <a:prstGeom prst="rect">
            <a:avLst/>
          </a:prstGeom>
          <a:solidFill>
            <a:srgbClr val="F9F4B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55"/>
          <p:cNvSpPr/>
          <p:nvPr/>
        </p:nvSpPr>
        <p:spPr>
          <a:xfrm>
            <a:off x="0" y="0"/>
            <a:ext cx="14630400" cy="8229600"/>
          </a:xfrm>
          <a:prstGeom prst="rect">
            <a:avLst/>
          </a:prstGeom>
          <a:solidFill>
            <a:srgbClr val="FFFD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Slide 25 master">
  <p:cSld name="Slide 25 master">
    <p:spTree>
      <p:nvGrpSpPr>
        <p:cNvPr id="1" name="Shape 82"/>
        <p:cNvGrpSpPr/>
        <p:nvPr/>
      </p:nvGrpSpPr>
      <p:grpSpPr>
        <a:xfrm>
          <a:off x="0" y="0"/>
          <a:ext cx="0" cy="0"/>
          <a:chOff x="0" y="0"/>
          <a:chExt cx="0" cy="0"/>
        </a:xfrm>
      </p:grpSpPr>
      <p:sp>
        <p:nvSpPr>
          <p:cNvPr id="83" name="Google Shape;83;p56"/>
          <p:cNvSpPr/>
          <p:nvPr/>
        </p:nvSpPr>
        <p:spPr>
          <a:xfrm>
            <a:off x="0" y="0"/>
            <a:ext cx="14630400" cy="8229600"/>
          </a:xfrm>
          <a:prstGeom prst="rect">
            <a:avLst/>
          </a:prstGeom>
          <a:solidFill>
            <a:srgbClr val="F9F4B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56"/>
          <p:cNvSpPr/>
          <p:nvPr/>
        </p:nvSpPr>
        <p:spPr>
          <a:xfrm>
            <a:off x="0" y="0"/>
            <a:ext cx="14630400" cy="8229600"/>
          </a:xfrm>
          <a:prstGeom prst="rect">
            <a:avLst/>
          </a:prstGeom>
          <a:solidFill>
            <a:srgbClr val="FFFD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Slide 26 master">
  <p:cSld name="Slide 26 master">
    <p:spTree>
      <p:nvGrpSpPr>
        <p:cNvPr id="1" name="Shape 85"/>
        <p:cNvGrpSpPr/>
        <p:nvPr/>
      </p:nvGrpSpPr>
      <p:grpSpPr>
        <a:xfrm>
          <a:off x="0" y="0"/>
          <a:ext cx="0" cy="0"/>
          <a:chOff x="0" y="0"/>
          <a:chExt cx="0" cy="0"/>
        </a:xfrm>
      </p:grpSpPr>
      <p:sp>
        <p:nvSpPr>
          <p:cNvPr id="86" name="Google Shape;86;p57"/>
          <p:cNvSpPr/>
          <p:nvPr/>
        </p:nvSpPr>
        <p:spPr>
          <a:xfrm>
            <a:off x="0" y="0"/>
            <a:ext cx="14630400" cy="8229600"/>
          </a:xfrm>
          <a:prstGeom prst="rect">
            <a:avLst/>
          </a:prstGeom>
          <a:solidFill>
            <a:srgbClr val="F9F4B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57"/>
          <p:cNvSpPr/>
          <p:nvPr/>
        </p:nvSpPr>
        <p:spPr>
          <a:xfrm>
            <a:off x="0" y="0"/>
            <a:ext cx="14630400" cy="8229600"/>
          </a:xfrm>
          <a:prstGeom prst="rect">
            <a:avLst/>
          </a:prstGeom>
          <a:solidFill>
            <a:srgbClr val="FFFD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Slide 27 master">
  <p:cSld name="Slide 27 master">
    <p:spTree>
      <p:nvGrpSpPr>
        <p:cNvPr id="1" name="Shape 88"/>
        <p:cNvGrpSpPr/>
        <p:nvPr/>
      </p:nvGrpSpPr>
      <p:grpSpPr>
        <a:xfrm>
          <a:off x="0" y="0"/>
          <a:ext cx="0" cy="0"/>
          <a:chOff x="0" y="0"/>
          <a:chExt cx="0" cy="0"/>
        </a:xfrm>
      </p:grpSpPr>
      <p:sp>
        <p:nvSpPr>
          <p:cNvPr id="89" name="Google Shape;89;p58"/>
          <p:cNvSpPr/>
          <p:nvPr/>
        </p:nvSpPr>
        <p:spPr>
          <a:xfrm>
            <a:off x="0" y="0"/>
            <a:ext cx="14630400" cy="8229600"/>
          </a:xfrm>
          <a:prstGeom prst="rect">
            <a:avLst/>
          </a:prstGeom>
          <a:solidFill>
            <a:srgbClr val="F9F4B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0;p58"/>
          <p:cNvSpPr/>
          <p:nvPr/>
        </p:nvSpPr>
        <p:spPr>
          <a:xfrm>
            <a:off x="0" y="0"/>
            <a:ext cx="14630400" cy="8229600"/>
          </a:xfrm>
          <a:prstGeom prst="rect">
            <a:avLst/>
          </a:prstGeom>
          <a:solidFill>
            <a:srgbClr val="FFFD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Slide 28 master">
  <p:cSld name="Slide 28 master">
    <p:spTree>
      <p:nvGrpSpPr>
        <p:cNvPr id="1" name="Shape 91"/>
        <p:cNvGrpSpPr/>
        <p:nvPr/>
      </p:nvGrpSpPr>
      <p:grpSpPr>
        <a:xfrm>
          <a:off x="0" y="0"/>
          <a:ext cx="0" cy="0"/>
          <a:chOff x="0" y="0"/>
          <a:chExt cx="0" cy="0"/>
        </a:xfrm>
      </p:grpSpPr>
      <p:sp>
        <p:nvSpPr>
          <p:cNvPr id="92" name="Google Shape;92;p59"/>
          <p:cNvSpPr/>
          <p:nvPr/>
        </p:nvSpPr>
        <p:spPr>
          <a:xfrm>
            <a:off x="0" y="0"/>
            <a:ext cx="14630400" cy="8229600"/>
          </a:xfrm>
          <a:prstGeom prst="rect">
            <a:avLst/>
          </a:prstGeom>
          <a:solidFill>
            <a:srgbClr val="F9F4B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59"/>
          <p:cNvSpPr/>
          <p:nvPr/>
        </p:nvSpPr>
        <p:spPr>
          <a:xfrm>
            <a:off x="0" y="0"/>
            <a:ext cx="14630400" cy="8229600"/>
          </a:xfrm>
          <a:prstGeom prst="rect">
            <a:avLst/>
          </a:prstGeom>
          <a:solidFill>
            <a:srgbClr val="FFFD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Slide 29 master">
  <p:cSld name="Slide 29 master">
    <p:spTree>
      <p:nvGrpSpPr>
        <p:cNvPr id="1" name="Shape 94"/>
        <p:cNvGrpSpPr/>
        <p:nvPr/>
      </p:nvGrpSpPr>
      <p:grpSpPr>
        <a:xfrm>
          <a:off x="0" y="0"/>
          <a:ext cx="0" cy="0"/>
          <a:chOff x="0" y="0"/>
          <a:chExt cx="0" cy="0"/>
        </a:xfrm>
      </p:grpSpPr>
      <p:sp>
        <p:nvSpPr>
          <p:cNvPr id="95" name="Google Shape;95;p60"/>
          <p:cNvSpPr/>
          <p:nvPr/>
        </p:nvSpPr>
        <p:spPr>
          <a:xfrm>
            <a:off x="0" y="0"/>
            <a:ext cx="14630400" cy="8229600"/>
          </a:xfrm>
          <a:prstGeom prst="rect">
            <a:avLst/>
          </a:prstGeom>
          <a:solidFill>
            <a:srgbClr val="F9F4B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96;p60"/>
          <p:cNvSpPr/>
          <p:nvPr/>
        </p:nvSpPr>
        <p:spPr>
          <a:xfrm>
            <a:off x="0" y="0"/>
            <a:ext cx="14630400" cy="8229600"/>
          </a:xfrm>
          <a:prstGeom prst="rect">
            <a:avLst/>
          </a:prstGeom>
          <a:solidFill>
            <a:srgbClr val="FFFD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Slide 30 master">
  <p:cSld name="Slide 30 master">
    <p:spTree>
      <p:nvGrpSpPr>
        <p:cNvPr id="1" name="Shape 97"/>
        <p:cNvGrpSpPr/>
        <p:nvPr/>
      </p:nvGrpSpPr>
      <p:grpSpPr>
        <a:xfrm>
          <a:off x="0" y="0"/>
          <a:ext cx="0" cy="0"/>
          <a:chOff x="0" y="0"/>
          <a:chExt cx="0" cy="0"/>
        </a:xfrm>
      </p:grpSpPr>
      <p:sp>
        <p:nvSpPr>
          <p:cNvPr id="98" name="Google Shape;98;p61"/>
          <p:cNvSpPr/>
          <p:nvPr/>
        </p:nvSpPr>
        <p:spPr>
          <a:xfrm>
            <a:off x="0" y="0"/>
            <a:ext cx="14630400" cy="8229600"/>
          </a:xfrm>
          <a:prstGeom prst="rect">
            <a:avLst/>
          </a:prstGeom>
          <a:solidFill>
            <a:srgbClr val="F9F4B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99;p61"/>
          <p:cNvSpPr/>
          <p:nvPr/>
        </p:nvSpPr>
        <p:spPr>
          <a:xfrm>
            <a:off x="0" y="0"/>
            <a:ext cx="14630400" cy="8229600"/>
          </a:xfrm>
          <a:prstGeom prst="rect">
            <a:avLst/>
          </a:prstGeom>
          <a:solidFill>
            <a:srgbClr val="FFFD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DEFAULT">
  <p:cSld name="DEFAULT">
    <p:bg>
      <p:bgPr>
        <a:solidFill>
          <a:schemeClr val="lt1"/>
        </a:solidFill>
        <a:effectLst/>
      </p:bgPr>
    </p:bg>
    <p:spTree>
      <p:nvGrpSpPr>
        <p:cNvPr id="1" name="Shape 100"/>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Shape 9"/>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image" Target="../media/image12.png"/><Relationship Id="rId5" Type="http://schemas.openxmlformats.org/officeDocument/2006/relationships/image" Target="../media/image11.png"/><Relationship Id="rId10" Type="http://schemas.openxmlformats.org/officeDocument/2006/relationships/image" Target="../media/image16.png"/><Relationship Id="rId4" Type="http://schemas.openxmlformats.org/officeDocument/2006/relationships/image" Target="../media/image10.png"/><Relationship Id="rId9"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5.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notesSlide" Target="../notesSlides/notesSlide15.xml"/><Relationship Id="rId1" Type="http://schemas.openxmlformats.org/officeDocument/2006/relationships/slideLayout" Target="../slideLayouts/slideLayout8.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6.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notesSlide" Target="../notesSlides/notesSlide16.xml"/><Relationship Id="rId1" Type="http://schemas.openxmlformats.org/officeDocument/2006/relationships/slideLayout" Target="../slideLayouts/slideLayout9.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7.xml"/><Relationship Id="rId1" Type="http://schemas.openxmlformats.org/officeDocument/2006/relationships/slideLayout" Target="../slideLayouts/slideLayout10.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1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0.xml"/><Relationship Id="rId1" Type="http://schemas.openxmlformats.org/officeDocument/2006/relationships/slideLayout" Target="../slideLayouts/slideLayout13.xml"/><Relationship Id="rId5" Type="http://schemas.openxmlformats.org/officeDocument/2006/relationships/image" Target="../media/image41.png"/><Relationship Id="rId4" Type="http://schemas.openxmlformats.org/officeDocument/2006/relationships/image" Target="../media/image40.png"/></Relationships>
</file>

<file path=ppt/slides/_rels/slide2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1.xml"/><Relationship Id="rId1" Type="http://schemas.openxmlformats.org/officeDocument/2006/relationships/slideLayout" Target="../slideLayouts/slideLayout14.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2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2.xml"/><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47.png"/><Relationship Id="rId7" Type="http://schemas.openxmlformats.org/officeDocument/2006/relationships/image" Target="../media/image51.png"/><Relationship Id="rId2" Type="http://schemas.openxmlformats.org/officeDocument/2006/relationships/notesSlide" Target="../notesSlides/notesSlide23.xml"/><Relationship Id="rId1" Type="http://schemas.openxmlformats.org/officeDocument/2006/relationships/slideLayout" Target="../slideLayouts/slideLayout17.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_rels/slide2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4.xml"/><Relationship Id="rId1" Type="http://schemas.openxmlformats.org/officeDocument/2006/relationships/slideLayout" Target="../slideLayouts/slideLayout18.xml"/><Relationship Id="rId5" Type="http://schemas.openxmlformats.org/officeDocument/2006/relationships/image" Target="../media/image55.png"/><Relationship Id="rId4" Type="http://schemas.openxmlformats.org/officeDocument/2006/relationships/image" Target="../media/image54.png"/></Relationships>
</file>

<file path=ppt/slides/_rels/slide2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5.xml"/><Relationship Id="rId1" Type="http://schemas.openxmlformats.org/officeDocument/2006/relationships/slideLayout" Target="../slideLayouts/slideLayout19.xml"/></Relationships>
</file>

<file path=ppt/slides/_rels/slide26.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6.xml"/><Relationship Id="rId1" Type="http://schemas.openxmlformats.org/officeDocument/2006/relationships/slideLayout" Target="../slideLayouts/slideLayout20.xml"/></Relationships>
</file>

<file path=ppt/slides/_rels/slide2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7.xml"/><Relationship Id="rId1" Type="http://schemas.openxmlformats.org/officeDocument/2006/relationships/slideLayout" Target="../slideLayouts/slideLayout21.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png"/></Relationships>
</file>

<file path=ppt/slides/_rels/slide28.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28.xml"/><Relationship Id="rId1" Type="http://schemas.openxmlformats.org/officeDocument/2006/relationships/slideLayout" Target="../slideLayouts/slideLayout22.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63.png"/></Relationships>
</file>

<file path=ppt/slides/_rels/slide29.xml.rels><?xml version="1.0" encoding="UTF-8" standalone="yes"?>
<Relationships xmlns="http://schemas.openxmlformats.org/package/2006/relationships"><Relationship Id="rId8" Type="http://schemas.openxmlformats.org/officeDocument/2006/relationships/image" Target="../media/image71.png"/><Relationship Id="rId3" Type="http://schemas.openxmlformats.org/officeDocument/2006/relationships/image" Target="../media/image66.png"/><Relationship Id="rId7" Type="http://schemas.openxmlformats.org/officeDocument/2006/relationships/image" Target="../media/image70.png"/><Relationship Id="rId2" Type="http://schemas.openxmlformats.org/officeDocument/2006/relationships/notesSlide" Target="../notesSlides/notesSlide29.xml"/><Relationship Id="rId1" Type="http://schemas.openxmlformats.org/officeDocument/2006/relationships/slideLayout" Target="../slideLayouts/slideLayout23.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67.png"/><Relationship Id="rId9" Type="http://schemas.openxmlformats.org/officeDocument/2006/relationships/image" Target="../media/image72.png"/></Relationships>
</file>

<file path=ppt/slides/_rels/slide30.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30.xml"/><Relationship Id="rId1" Type="http://schemas.openxmlformats.org/officeDocument/2006/relationships/slideLayout" Target="../slideLayouts/slideLayout24.xml"/></Relationships>
</file>

<file path=ppt/slides/_rels/slide31.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31.xml"/><Relationship Id="rId1" Type="http://schemas.openxmlformats.org/officeDocument/2006/relationships/slideLayout" Target="../slideLayouts/slideLayout25.xml"/><Relationship Id="rId5" Type="http://schemas.openxmlformats.org/officeDocument/2006/relationships/image" Target="../media/image76.png"/><Relationship Id="rId4" Type="http://schemas.openxmlformats.org/officeDocument/2006/relationships/image" Target="../media/image75.png"/></Relationships>
</file>

<file path=ppt/slides/_rels/slide32.xml.rels><?xml version="1.0" encoding="UTF-8" standalone="yes"?>
<Relationships xmlns="http://schemas.openxmlformats.org/package/2006/relationships"><Relationship Id="rId8" Type="http://schemas.openxmlformats.org/officeDocument/2006/relationships/image" Target="../media/image79.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32.xml"/><Relationship Id="rId1" Type="http://schemas.openxmlformats.org/officeDocument/2006/relationships/slideLayout" Target="../slideLayouts/slideLayout26.xml"/><Relationship Id="rId6" Type="http://schemas.openxmlformats.org/officeDocument/2006/relationships/image" Target="../media/image78.png"/><Relationship Id="rId5" Type="http://schemas.openxmlformats.org/officeDocument/2006/relationships/image" Target="../media/image11.png"/><Relationship Id="rId4" Type="http://schemas.openxmlformats.org/officeDocument/2006/relationships/image" Target="../media/image77.png"/><Relationship Id="rId9" Type="http://schemas.openxmlformats.org/officeDocument/2006/relationships/image" Target="../media/image15.png"/></Relationships>
</file>

<file path=ppt/slides/_rels/slide33.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33.xml"/><Relationship Id="rId1" Type="http://schemas.openxmlformats.org/officeDocument/2006/relationships/slideLayout" Target="../slideLayouts/slideLayout27.xml"/></Relationships>
</file>

<file path=ppt/slides/_rels/slide34.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34.xml"/><Relationship Id="rId1" Type="http://schemas.openxmlformats.org/officeDocument/2006/relationships/slideLayout" Target="../slideLayouts/slideLayout28.xml"/></Relationships>
</file>

<file path=ppt/slides/_rels/slide35.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35.xml"/><Relationship Id="rId1" Type="http://schemas.openxmlformats.org/officeDocument/2006/relationships/slideLayout" Target="../slideLayouts/slideLayout29.xml"/><Relationship Id="rId5" Type="http://schemas.openxmlformats.org/officeDocument/2006/relationships/image" Target="../media/image84.png"/><Relationship Id="rId4" Type="http://schemas.openxmlformats.org/officeDocument/2006/relationships/image" Target="../media/image83.png"/></Relationships>
</file>

<file path=ppt/slides/_rels/slide36.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36.xml"/><Relationship Id="rId1" Type="http://schemas.openxmlformats.org/officeDocument/2006/relationships/slideLayout" Target="../slideLayouts/slideLayout30.xml"/><Relationship Id="rId5" Type="http://schemas.openxmlformats.org/officeDocument/2006/relationships/image" Target="../media/image87.png"/><Relationship Id="rId4" Type="http://schemas.openxmlformats.org/officeDocument/2006/relationships/image" Target="../media/image8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pic>
        <p:nvPicPr>
          <p:cNvPr id="106" name="Google Shape;106;p1" descr="preencoded.png"/>
          <p:cNvPicPr preferRelativeResize="0"/>
          <p:nvPr/>
        </p:nvPicPr>
        <p:blipFill rotWithShape="1">
          <a:blip r:embed="rId3">
            <a:alphaModFix/>
          </a:blip>
          <a:srcRect/>
          <a:stretch/>
        </p:blipFill>
        <p:spPr>
          <a:xfrm>
            <a:off x="0" y="0"/>
            <a:ext cx="5486400" cy="8229600"/>
          </a:xfrm>
          <a:prstGeom prst="rect">
            <a:avLst/>
          </a:prstGeom>
          <a:noFill/>
          <a:ln>
            <a:noFill/>
          </a:ln>
        </p:spPr>
      </p:pic>
      <p:sp>
        <p:nvSpPr>
          <p:cNvPr id="107" name="Google Shape;107;p1"/>
          <p:cNvSpPr/>
          <p:nvPr/>
        </p:nvSpPr>
        <p:spPr>
          <a:xfrm>
            <a:off x="6280190" y="1702118"/>
            <a:ext cx="7556421" cy="2126337"/>
          </a:xfrm>
          <a:prstGeom prst="rect">
            <a:avLst/>
          </a:prstGeom>
          <a:noFill/>
          <a:ln>
            <a:noFill/>
          </a:ln>
        </p:spPr>
        <p:txBody>
          <a:bodyPr spcFirstLastPara="1" wrap="square" lIns="0" tIns="0" rIns="0" bIns="0" anchor="t" anchorCtr="0">
            <a:noAutofit/>
          </a:bodyPr>
          <a:lstStyle/>
          <a:p>
            <a:pPr marL="0" marR="0" lvl="0" indent="0" algn="l" rtl="0">
              <a:lnSpc>
                <a:spcPct val="124719"/>
              </a:lnSpc>
              <a:spcBef>
                <a:spcPts val="0"/>
              </a:spcBef>
              <a:spcAft>
                <a:spcPts val="0"/>
              </a:spcAft>
              <a:buClr>
                <a:srgbClr val="233939"/>
              </a:buClr>
              <a:buSzPts val="4450"/>
              <a:buFont typeface="Syne"/>
              <a:buNone/>
            </a:pPr>
            <a:r>
              <a:rPr lang="en-US" sz="4450" b="1" i="0" u="none" strike="noStrike" cap="none" dirty="0" err="1">
                <a:solidFill>
                  <a:srgbClr val="233939"/>
                </a:solidFill>
                <a:latin typeface="Syne"/>
                <a:ea typeface="Syne"/>
                <a:cs typeface="Syne"/>
                <a:sym typeface="Syne"/>
              </a:rPr>
              <a:t>Mengasihi</a:t>
            </a:r>
            <a:r>
              <a:rPr lang="en-US" sz="4450" b="1" i="0" u="none" strike="noStrike" cap="none" dirty="0">
                <a:solidFill>
                  <a:srgbClr val="233939"/>
                </a:solidFill>
                <a:latin typeface="Syne"/>
                <a:ea typeface="Syne"/>
                <a:cs typeface="Syne"/>
                <a:sym typeface="Syne"/>
              </a:rPr>
              <a:t> </a:t>
            </a:r>
            <a:r>
              <a:rPr lang="en-US" sz="4450" b="1" i="0" u="none" strike="noStrike" cap="none" dirty="0" err="1">
                <a:solidFill>
                  <a:srgbClr val="233939"/>
                </a:solidFill>
                <a:latin typeface="Syne"/>
                <a:ea typeface="Syne"/>
                <a:cs typeface="Syne"/>
                <a:sym typeface="Syne"/>
              </a:rPr>
              <a:t>Musuh</a:t>
            </a:r>
            <a:r>
              <a:rPr lang="en-US" sz="4450" b="1" i="0" u="none" strike="noStrike" cap="none" dirty="0">
                <a:solidFill>
                  <a:srgbClr val="233939"/>
                </a:solidFill>
                <a:latin typeface="Syne"/>
                <a:ea typeface="Syne"/>
                <a:cs typeface="Syne"/>
                <a:sym typeface="Syne"/>
              </a:rPr>
              <a:t> Anda: </a:t>
            </a:r>
            <a:r>
              <a:rPr lang="en-US" sz="4450" b="1" i="0" u="none" strike="noStrike" cap="none" dirty="0" err="1">
                <a:solidFill>
                  <a:srgbClr val="233939"/>
                </a:solidFill>
                <a:latin typeface="Syne"/>
                <a:ea typeface="Syne"/>
                <a:cs typeface="Syne"/>
                <a:sym typeface="Syne"/>
              </a:rPr>
              <a:t>Pengajaran</a:t>
            </a:r>
            <a:r>
              <a:rPr lang="en-US" sz="4450" b="1" i="0" u="none" strike="noStrike" cap="none" dirty="0">
                <a:solidFill>
                  <a:srgbClr val="233939"/>
                </a:solidFill>
                <a:latin typeface="Syne"/>
                <a:ea typeface="Syne"/>
                <a:cs typeface="Syne"/>
                <a:sym typeface="Syne"/>
              </a:rPr>
              <a:t> </a:t>
            </a:r>
            <a:r>
              <a:rPr lang="en-US" sz="4450" b="1" i="0" u="none" strike="noStrike" cap="none" dirty="0" err="1">
                <a:solidFill>
                  <a:srgbClr val="233939"/>
                </a:solidFill>
                <a:latin typeface="Syne"/>
                <a:ea typeface="Syne"/>
                <a:cs typeface="Syne"/>
                <a:sym typeface="Syne"/>
              </a:rPr>
              <a:t>dari</a:t>
            </a:r>
            <a:r>
              <a:rPr lang="en-US" sz="4450" b="1" i="0" u="none" strike="noStrike" cap="none" dirty="0">
                <a:solidFill>
                  <a:srgbClr val="233939"/>
                </a:solidFill>
                <a:latin typeface="Syne"/>
                <a:ea typeface="Syne"/>
                <a:cs typeface="Syne"/>
                <a:sym typeface="Syne"/>
              </a:rPr>
              <a:t> Lukas 6:27-36</a:t>
            </a:r>
            <a:endParaRPr sz="4450" b="0" i="0" u="none" strike="noStrike" cap="none" dirty="0"/>
          </a:p>
        </p:txBody>
      </p:sp>
      <p:sp>
        <p:nvSpPr>
          <p:cNvPr id="108" name="Google Shape;108;p1"/>
          <p:cNvSpPr/>
          <p:nvPr/>
        </p:nvSpPr>
        <p:spPr>
          <a:xfrm>
            <a:off x="6280190" y="6147435"/>
            <a:ext cx="362903" cy="362903"/>
          </a:xfrm>
          <a:prstGeom prst="roundRect">
            <a:avLst>
              <a:gd name="adj" fmla="val 25194296"/>
            </a:avLst>
          </a:prstGeom>
          <a:solidFill>
            <a:srgbClr val="205CE6"/>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09;p1"/>
          <p:cNvSpPr/>
          <p:nvPr/>
        </p:nvSpPr>
        <p:spPr>
          <a:xfrm>
            <a:off x="6402943" y="6280071"/>
            <a:ext cx="117277" cy="97512"/>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FFFFFF"/>
              </a:buClr>
              <a:buSzPts val="750"/>
              <a:buFont typeface="Overpass Medium"/>
              <a:buNone/>
            </a:pPr>
            <a:r>
              <a:rPr lang="en-US" sz="750" b="0" i="0" u="none" strike="noStrike" cap="none">
                <a:solidFill>
                  <a:srgbClr val="FFFFFF"/>
                </a:solidFill>
                <a:latin typeface="Overpass Medium"/>
                <a:ea typeface="Overpass Medium"/>
                <a:cs typeface="Overpass Medium"/>
                <a:sym typeface="Overpass Medium"/>
              </a:rPr>
              <a:t>33</a:t>
            </a:r>
            <a:endParaRPr sz="750" b="0" i="0" u="none" strike="noStrike" cap="none"/>
          </a:p>
        </p:txBody>
      </p:sp>
      <p:sp>
        <p:nvSpPr>
          <p:cNvPr id="110" name="Google Shape;110;p1"/>
          <p:cNvSpPr/>
          <p:nvPr/>
        </p:nvSpPr>
        <p:spPr>
          <a:xfrm>
            <a:off x="6756470" y="6130525"/>
            <a:ext cx="3382800" cy="396900"/>
          </a:xfrm>
          <a:prstGeom prst="rect">
            <a:avLst/>
          </a:prstGeom>
          <a:noFill/>
          <a:ln>
            <a:noFill/>
          </a:ln>
        </p:spPr>
        <p:txBody>
          <a:bodyPr spcFirstLastPara="1" wrap="square" lIns="0" tIns="0" rIns="0" bIns="0" anchor="t" anchorCtr="0">
            <a:noAutofit/>
          </a:bodyPr>
          <a:lstStyle/>
          <a:p>
            <a:pPr marL="0" marR="0" lvl="0" indent="0" algn="l" rtl="0">
              <a:lnSpc>
                <a:spcPct val="140909"/>
              </a:lnSpc>
              <a:spcBef>
                <a:spcPts val="0"/>
              </a:spcBef>
              <a:spcAft>
                <a:spcPts val="0"/>
              </a:spcAft>
              <a:buClr>
                <a:srgbClr val="3B4E4E"/>
              </a:buClr>
              <a:buSzPts val="2200"/>
              <a:buFont typeface="Overpass"/>
              <a:buNone/>
            </a:pPr>
            <a:r>
              <a:rPr lang="en-US" sz="2200" b="1">
                <a:solidFill>
                  <a:srgbClr val="3B4E4E"/>
                </a:solidFill>
                <a:latin typeface="Overpass"/>
                <a:ea typeface="Overpass"/>
                <a:cs typeface="Overpass"/>
                <a:sym typeface="Overpass"/>
              </a:rPr>
              <a:t>Pr Rikho Jafry</a:t>
            </a:r>
            <a:endParaRPr sz="2200" b="0" i="0" u="none" strike="noStrike" cap="none"/>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pic>
        <p:nvPicPr>
          <p:cNvPr id="116" name="Google Shape;116;p2" descr="preencoded.png"/>
          <p:cNvPicPr preferRelativeResize="0"/>
          <p:nvPr/>
        </p:nvPicPr>
        <p:blipFill rotWithShape="1">
          <a:blip r:embed="rId3">
            <a:alphaModFix/>
          </a:blip>
          <a:srcRect/>
          <a:stretch/>
        </p:blipFill>
        <p:spPr>
          <a:xfrm>
            <a:off x="0" y="0"/>
            <a:ext cx="14630400" cy="2835235"/>
          </a:xfrm>
          <a:prstGeom prst="rect">
            <a:avLst/>
          </a:prstGeom>
          <a:noFill/>
          <a:ln>
            <a:noFill/>
          </a:ln>
        </p:spPr>
      </p:pic>
      <p:sp>
        <p:nvSpPr>
          <p:cNvPr id="117" name="Google Shape;117;p2"/>
          <p:cNvSpPr/>
          <p:nvPr/>
        </p:nvSpPr>
        <p:spPr>
          <a:xfrm>
            <a:off x="793790" y="3486983"/>
            <a:ext cx="7057787" cy="708779"/>
          </a:xfrm>
          <a:prstGeom prst="rect">
            <a:avLst/>
          </a:prstGeom>
          <a:noFill/>
          <a:ln>
            <a:noFill/>
          </a:ln>
        </p:spPr>
        <p:txBody>
          <a:bodyPr spcFirstLastPara="1" wrap="square" lIns="0" tIns="0" rIns="0" bIns="0" anchor="t" anchorCtr="0">
            <a:noAutofit/>
          </a:bodyPr>
          <a:lstStyle/>
          <a:p>
            <a:pPr marL="0" marR="0" lvl="0" indent="0" algn="l" rtl="0">
              <a:lnSpc>
                <a:spcPct val="124719"/>
              </a:lnSpc>
              <a:spcBef>
                <a:spcPts val="0"/>
              </a:spcBef>
              <a:spcAft>
                <a:spcPts val="0"/>
              </a:spcAft>
              <a:buClr>
                <a:srgbClr val="233939"/>
              </a:buClr>
              <a:buSzPts val="4450"/>
              <a:buFont typeface="Syne"/>
              <a:buNone/>
            </a:pPr>
            <a:r>
              <a:rPr lang="en-US" sz="4450" b="1" i="0" u="none" strike="noStrike" cap="none">
                <a:solidFill>
                  <a:srgbClr val="233939"/>
                </a:solidFill>
                <a:latin typeface="Syne"/>
                <a:ea typeface="Syne"/>
                <a:cs typeface="Syne"/>
                <a:sym typeface="Syne"/>
              </a:rPr>
              <a:t>Objektif Pembelajaran</a:t>
            </a:r>
            <a:endParaRPr sz="4450" b="0" i="0" u="none" strike="noStrike" cap="none"/>
          </a:p>
        </p:txBody>
      </p:sp>
      <p:sp>
        <p:nvSpPr>
          <p:cNvPr id="118" name="Google Shape;118;p2"/>
          <p:cNvSpPr/>
          <p:nvPr/>
        </p:nvSpPr>
        <p:spPr>
          <a:xfrm>
            <a:off x="793790" y="4535924"/>
            <a:ext cx="510302" cy="510302"/>
          </a:xfrm>
          <a:prstGeom prst="roundRect">
            <a:avLst>
              <a:gd name="adj" fmla="val 18669"/>
            </a:avLst>
          </a:prstGeom>
          <a:solidFill>
            <a:srgbClr val="DDEEE6"/>
          </a:solidFill>
          <a:ln w="9525" cap="flat" cmpd="sng">
            <a:solidFill>
              <a:srgbClr val="C3D4C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19" name="Google Shape;119;p2" descr="preencoded.png"/>
          <p:cNvPicPr preferRelativeResize="0"/>
          <p:nvPr/>
        </p:nvPicPr>
        <p:blipFill rotWithShape="1">
          <a:blip r:embed="rId4">
            <a:alphaModFix/>
          </a:blip>
          <a:srcRect/>
          <a:stretch/>
        </p:blipFill>
        <p:spPr>
          <a:xfrm>
            <a:off x="878860" y="4578429"/>
            <a:ext cx="340162" cy="425291"/>
          </a:xfrm>
          <a:prstGeom prst="rect">
            <a:avLst/>
          </a:prstGeom>
          <a:noFill/>
          <a:ln>
            <a:noFill/>
          </a:ln>
        </p:spPr>
      </p:pic>
      <p:sp>
        <p:nvSpPr>
          <p:cNvPr id="120" name="Google Shape;120;p2"/>
          <p:cNvSpPr/>
          <p:nvPr/>
        </p:nvSpPr>
        <p:spPr>
          <a:xfrm>
            <a:off x="1530906" y="4613791"/>
            <a:ext cx="3155394" cy="35433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3B4E4E"/>
              </a:buClr>
              <a:buSzPts val="2200"/>
              <a:buFont typeface="Syne"/>
              <a:buNone/>
            </a:pPr>
            <a:r>
              <a:rPr lang="en-US" sz="2200" b="1" i="0" u="none" strike="noStrike" cap="none">
                <a:solidFill>
                  <a:srgbClr val="3B4E4E"/>
                </a:solidFill>
                <a:latin typeface="Syne"/>
                <a:ea typeface="Syne"/>
                <a:cs typeface="Syne"/>
                <a:sym typeface="Syne"/>
              </a:rPr>
              <a:t>Memahami Konteks</a:t>
            </a:r>
            <a:endParaRPr sz="2200" b="0" i="0" u="none" strike="noStrike" cap="none"/>
          </a:p>
        </p:txBody>
      </p:sp>
      <p:sp>
        <p:nvSpPr>
          <p:cNvPr id="121" name="Google Shape;121;p2"/>
          <p:cNvSpPr/>
          <p:nvPr/>
        </p:nvSpPr>
        <p:spPr>
          <a:xfrm>
            <a:off x="1530906" y="5104209"/>
            <a:ext cx="5642610" cy="725805"/>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3B4E4E"/>
              </a:buClr>
              <a:buSzPts val="1750"/>
              <a:buFont typeface="Overpass Light"/>
              <a:buNone/>
            </a:pPr>
            <a:r>
              <a:rPr lang="en-US" sz="1750" b="0" i="0" u="none" strike="noStrike" cap="none">
                <a:solidFill>
                  <a:srgbClr val="3B4E4E"/>
                </a:solidFill>
                <a:latin typeface="Overpass Light"/>
                <a:ea typeface="Overpass Light"/>
                <a:cs typeface="Overpass Light"/>
                <a:sym typeface="Overpass Light"/>
              </a:rPr>
              <a:t>Mendalami latar belakang pengajaran Yesus dalam Lukas 6:27-36</a:t>
            </a:r>
            <a:endParaRPr sz="1750" b="0" i="0" u="none" strike="noStrike" cap="none"/>
          </a:p>
        </p:txBody>
      </p:sp>
      <p:sp>
        <p:nvSpPr>
          <p:cNvPr id="122" name="Google Shape;122;p2"/>
          <p:cNvSpPr/>
          <p:nvPr/>
        </p:nvSpPr>
        <p:spPr>
          <a:xfrm>
            <a:off x="7457003" y="4535924"/>
            <a:ext cx="510302" cy="510302"/>
          </a:xfrm>
          <a:prstGeom prst="roundRect">
            <a:avLst>
              <a:gd name="adj" fmla="val 18669"/>
            </a:avLst>
          </a:prstGeom>
          <a:solidFill>
            <a:srgbClr val="DDEEE6"/>
          </a:solidFill>
          <a:ln w="9525" cap="flat" cmpd="sng">
            <a:solidFill>
              <a:srgbClr val="C3D4C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23" name="Google Shape;123;p2" descr="preencoded.png"/>
          <p:cNvPicPr preferRelativeResize="0"/>
          <p:nvPr/>
        </p:nvPicPr>
        <p:blipFill rotWithShape="1">
          <a:blip r:embed="rId5">
            <a:alphaModFix/>
          </a:blip>
          <a:srcRect/>
          <a:stretch/>
        </p:blipFill>
        <p:spPr>
          <a:xfrm>
            <a:off x="7542074" y="4578429"/>
            <a:ext cx="340162" cy="425291"/>
          </a:xfrm>
          <a:prstGeom prst="rect">
            <a:avLst/>
          </a:prstGeom>
          <a:noFill/>
          <a:ln>
            <a:noFill/>
          </a:ln>
        </p:spPr>
      </p:pic>
      <p:sp>
        <p:nvSpPr>
          <p:cNvPr id="124" name="Google Shape;124;p2"/>
          <p:cNvSpPr/>
          <p:nvPr/>
        </p:nvSpPr>
        <p:spPr>
          <a:xfrm>
            <a:off x="8194119" y="4613791"/>
            <a:ext cx="3971806" cy="35433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3B4E4E"/>
              </a:buClr>
              <a:buSzPts val="2200"/>
              <a:buFont typeface="Syne"/>
              <a:buNone/>
            </a:pPr>
            <a:r>
              <a:rPr lang="en-US" sz="2200" b="1" i="0" u="none" strike="noStrike" cap="none">
                <a:solidFill>
                  <a:srgbClr val="3B4E4E"/>
                </a:solidFill>
                <a:latin typeface="Syne"/>
                <a:ea typeface="Syne"/>
                <a:cs typeface="Syne"/>
                <a:sym typeface="Syne"/>
              </a:rPr>
              <a:t>Mengidentifikasi Perintah</a:t>
            </a:r>
            <a:endParaRPr sz="2200" b="0" i="0" u="none" strike="noStrike" cap="none"/>
          </a:p>
        </p:txBody>
      </p:sp>
      <p:sp>
        <p:nvSpPr>
          <p:cNvPr id="125" name="Google Shape;125;p2"/>
          <p:cNvSpPr/>
          <p:nvPr/>
        </p:nvSpPr>
        <p:spPr>
          <a:xfrm>
            <a:off x="8194119" y="5104209"/>
            <a:ext cx="5642610" cy="362903"/>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3B4E4E"/>
              </a:buClr>
              <a:buSzPts val="1750"/>
              <a:buFont typeface="Overpass Light"/>
              <a:buNone/>
            </a:pPr>
            <a:r>
              <a:rPr lang="en-US" sz="1750" b="0" i="0" u="none" strike="noStrike" cap="none">
                <a:solidFill>
                  <a:srgbClr val="3B4E4E"/>
                </a:solidFill>
                <a:latin typeface="Overpass Light"/>
                <a:ea typeface="Overpass Light"/>
                <a:cs typeface="Overpass Light"/>
                <a:sym typeface="Overpass Light"/>
              </a:rPr>
              <a:t>Mengenali 4 perintah utama tentang mengasihi musuh</a:t>
            </a:r>
            <a:endParaRPr sz="1750" b="0" i="0" u="none" strike="noStrike" cap="none"/>
          </a:p>
        </p:txBody>
      </p:sp>
      <p:sp>
        <p:nvSpPr>
          <p:cNvPr id="126" name="Google Shape;126;p2"/>
          <p:cNvSpPr/>
          <p:nvPr/>
        </p:nvSpPr>
        <p:spPr>
          <a:xfrm>
            <a:off x="793790" y="6283643"/>
            <a:ext cx="510302" cy="510302"/>
          </a:xfrm>
          <a:prstGeom prst="roundRect">
            <a:avLst>
              <a:gd name="adj" fmla="val 18669"/>
            </a:avLst>
          </a:prstGeom>
          <a:solidFill>
            <a:srgbClr val="DDEEE6"/>
          </a:solidFill>
          <a:ln w="9525" cap="flat" cmpd="sng">
            <a:solidFill>
              <a:srgbClr val="C3D4C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27" name="Google Shape;127;p2" descr="preencoded.png"/>
          <p:cNvPicPr preferRelativeResize="0"/>
          <p:nvPr/>
        </p:nvPicPr>
        <p:blipFill rotWithShape="1">
          <a:blip r:embed="rId6">
            <a:alphaModFix/>
          </a:blip>
          <a:srcRect/>
          <a:stretch/>
        </p:blipFill>
        <p:spPr>
          <a:xfrm>
            <a:off x="878860" y="6326148"/>
            <a:ext cx="340162" cy="425291"/>
          </a:xfrm>
          <a:prstGeom prst="rect">
            <a:avLst/>
          </a:prstGeom>
          <a:noFill/>
          <a:ln>
            <a:noFill/>
          </a:ln>
        </p:spPr>
      </p:pic>
      <p:sp>
        <p:nvSpPr>
          <p:cNvPr id="128" name="Google Shape;128;p2"/>
          <p:cNvSpPr/>
          <p:nvPr/>
        </p:nvSpPr>
        <p:spPr>
          <a:xfrm>
            <a:off x="1530906" y="6361509"/>
            <a:ext cx="3110032" cy="35433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3B4E4E"/>
              </a:buClr>
              <a:buSzPts val="2200"/>
              <a:buFont typeface="Syne"/>
              <a:buNone/>
            </a:pPr>
            <a:r>
              <a:rPr lang="en-US" sz="2200" b="1" i="0" u="none" strike="noStrike" cap="none">
                <a:solidFill>
                  <a:srgbClr val="3B4E4E"/>
                </a:solidFill>
                <a:latin typeface="Syne"/>
                <a:ea typeface="Syne"/>
                <a:cs typeface="Syne"/>
                <a:sym typeface="Syne"/>
              </a:rPr>
              <a:t>Menerapkan Prinsip</a:t>
            </a:r>
            <a:endParaRPr sz="2200" b="0" i="0" u="none" strike="noStrike" cap="none"/>
          </a:p>
        </p:txBody>
      </p:sp>
      <p:sp>
        <p:nvSpPr>
          <p:cNvPr id="129" name="Google Shape;129;p2"/>
          <p:cNvSpPr/>
          <p:nvPr/>
        </p:nvSpPr>
        <p:spPr>
          <a:xfrm>
            <a:off x="1530906" y="6851928"/>
            <a:ext cx="5642610" cy="725805"/>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3B4E4E"/>
              </a:buClr>
              <a:buSzPts val="1750"/>
              <a:buFont typeface="Overpass Light"/>
              <a:buNone/>
            </a:pPr>
            <a:r>
              <a:rPr lang="en-US" sz="1750" b="0" i="0" u="none" strike="noStrike" cap="none">
                <a:solidFill>
                  <a:srgbClr val="3B4E4E"/>
                </a:solidFill>
                <a:latin typeface="Overpass Light"/>
                <a:ea typeface="Overpass Light"/>
                <a:cs typeface="Overpass Light"/>
                <a:sym typeface="Overpass Light"/>
              </a:rPr>
              <a:t>Mengaplikasikan kasih tanpa syarat dalam kehidupan harian</a:t>
            </a:r>
            <a:endParaRPr sz="1750" b="0" i="0" u="none" strike="noStrike" cap="none"/>
          </a:p>
        </p:txBody>
      </p:sp>
      <p:sp>
        <p:nvSpPr>
          <p:cNvPr id="130" name="Google Shape;130;p2"/>
          <p:cNvSpPr/>
          <p:nvPr/>
        </p:nvSpPr>
        <p:spPr>
          <a:xfrm>
            <a:off x="7457003" y="6283643"/>
            <a:ext cx="510302" cy="510302"/>
          </a:xfrm>
          <a:prstGeom prst="roundRect">
            <a:avLst>
              <a:gd name="adj" fmla="val 18669"/>
            </a:avLst>
          </a:prstGeom>
          <a:solidFill>
            <a:srgbClr val="DDEEE6"/>
          </a:solidFill>
          <a:ln w="9525" cap="flat" cmpd="sng">
            <a:solidFill>
              <a:srgbClr val="C3D4C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31" name="Google Shape;131;p2" descr="preencoded.png"/>
          <p:cNvPicPr preferRelativeResize="0"/>
          <p:nvPr/>
        </p:nvPicPr>
        <p:blipFill rotWithShape="1">
          <a:blip r:embed="rId7">
            <a:alphaModFix/>
          </a:blip>
          <a:srcRect/>
          <a:stretch/>
        </p:blipFill>
        <p:spPr>
          <a:xfrm>
            <a:off x="7542074" y="6326148"/>
            <a:ext cx="340162" cy="425291"/>
          </a:xfrm>
          <a:prstGeom prst="rect">
            <a:avLst/>
          </a:prstGeom>
          <a:noFill/>
          <a:ln>
            <a:noFill/>
          </a:ln>
        </p:spPr>
      </p:pic>
      <p:sp>
        <p:nvSpPr>
          <p:cNvPr id="132" name="Google Shape;132;p2"/>
          <p:cNvSpPr/>
          <p:nvPr/>
        </p:nvSpPr>
        <p:spPr>
          <a:xfrm>
            <a:off x="8194119" y="6361509"/>
            <a:ext cx="4063841" cy="35433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3B4E4E"/>
              </a:buClr>
              <a:buSzPts val="2200"/>
              <a:buFont typeface="Syne"/>
              <a:buNone/>
            </a:pPr>
            <a:r>
              <a:rPr lang="en-US" sz="2200" b="1" i="0" u="none" strike="noStrike" cap="none">
                <a:solidFill>
                  <a:srgbClr val="3B4E4E"/>
                </a:solidFill>
                <a:latin typeface="Syne"/>
                <a:ea typeface="Syne"/>
                <a:cs typeface="Syne"/>
                <a:sym typeface="Syne"/>
              </a:rPr>
              <a:t>Mengembangkan Strategi</a:t>
            </a:r>
            <a:endParaRPr sz="2200" b="0" i="0" u="none" strike="noStrike" cap="none"/>
          </a:p>
        </p:txBody>
      </p:sp>
      <p:sp>
        <p:nvSpPr>
          <p:cNvPr id="133" name="Google Shape;133;p2"/>
          <p:cNvSpPr/>
          <p:nvPr/>
        </p:nvSpPr>
        <p:spPr>
          <a:xfrm>
            <a:off x="8194119" y="6851928"/>
            <a:ext cx="5642610" cy="725805"/>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3B4E4E"/>
              </a:buClr>
              <a:buSzPts val="1750"/>
              <a:buFont typeface="Overpass Light"/>
              <a:buNone/>
            </a:pPr>
            <a:r>
              <a:rPr lang="en-US" sz="1750" b="0" i="0" u="none" strike="noStrike" cap="none">
                <a:solidFill>
                  <a:srgbClr val="3B4E4E"/>
                </a:solidFill>
                <a:latin typeface="Overpass Light"/>
                <a:ea typeface="Overpass Light"/>
                <a:cs typeface="Overpass Light"/>
                <a:sym typeface="Overpass Light"/>
              </a:rPr>
              <a:t>Membina teknik praktis untuk mengasihi orang yang sukar</a:t>
            </a:r>
            <a:endParaRPr sz="1750" b="0" i="0" u="none" strike="noStrike" cap="non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pic>
        <p:nvPicPr>
          <p:cNvPr id="139" name="Google Shape;139;p3" descr="preencoded.png"/>
          <p:cNvPicPr preferRelativeResize="0"/>
          <p:nvPr/>
        </p:nvPicPr>
        <p:blipFill rotWithShape="1">
          <a:blip r:embed="rId3">
            <a:alphaModFix/>
          </a:blip>
          <a:srcRect/>
          <a:stretch/>
        </p:blipFill>
        <p:spPr>
          <a:xfrm>
            <a:off x="0" y="0"/>
            <a:ext cx="5486400" cy="8229600"/>
          </a:xfrm>
          <a:prstGeom prst="rect">
            <a:avLst/>
          </a:prstGeom>
          <a:noFill/>
          <a:ln>
            <a:noFill/>
          </a:ln>
        </p:spPr>
      </p:pic>
      <p:sp>
        <p:nvSpPr>
          <p:cNvPr id="140" name="Google Shape;140;p3"/>
          <p:cNvSpPr/>
          <p:nvPr/>
        </p:nvSpPr>
        <p:spPr>
          <a:xfrm>
            <a:off x="6280190" y="1255990"/>
            <a:ext cx="7556421" cy="1417558"/>
          </a:xfrm>
          <a:prstGeom prst="rect">
            <a:avLst/>
          </a:prstGeom>
          <a:noFill/>
          <a:ln>
            <a:noFill/>
          </a:ln>
        </p:spPr>
        <p:txBody>
          <a:bodyPr spcFirstLastPara="1" wrap="square" lIns="0" tIns="0" rIns="0" bIns="0" anchor="t" anchorCtr="0">
            <a:noAutofit/>
          </a:bodyPr>
          <a:lstStyle/>
          <a:p>
            <a:pPr marL="0" marR="0" lvl="0" indent="0" algn="l" rtl="0">
              <a:lnSpc>
                <a:spcPct val="124719"/>
              </a:lnSpc>
              <a:spcBef>
                <a:spcPts val="0"/>
              </a:spcBef>
              <a:spcAft>
                <a:spcPts val="0"/>
              </a:spcAft>
              <a:buClr>
                <a:srgbClr val="233939"/>
              </a:buClr>
              <a:buSzPts val="4450"/>
              <a:buFont typeface="Syne"/>
              <a:buNone/>
            </a:pPr>
            <a:r>
              <a:rPr lang="en-US" sz="4450" b="1" i="0" u="none" strike="noStrike" cap="none">
                <a:solidFill>
                  <a:srgbClr val="233939"/>
                </a:solidFill>
                <a:latin typeface="Syne"/>
                <a:ea typeface="Syne"/>
                <a:cs typeface="Syne"/>
                <a:sym typeface="Syne"/>
              </a:rPr>
              <a:t>Kenali Ayat Kita: Lukas 6:27-36</a:t>
            </a:r>
            <a:endParaRPr sz="4450" b="0" i="0" u="none" strike="noStrike" cap="none"/>
          </a:p>
        </p:txBody>
      </p:sp>
      <p:sp>
        <p:nvSpPr>
          <p:cNvPr id="141" name="Google Shape;141;p3"/>
          <p:cNvSpPr/>
          <p:nvPr/>
        </p:nvSpPr>
        <p:spPr>
          <a:xfrm>
            <a:off x="6280190" y="3013710"/>
            <a:ext cx="3664863" cy="2047994"/>
          </a:xfrm>
          <a:prstGeom prst="roundRect">
            <a:avLst>
              <a:gd name="adj" fmla="val 4652"/>
            </a:avLst>
          </a:prstGeom>
          <a:solidFill>
            <a:srgbClr val="DDEEE6"/>
          </a:solidFill>
          <a:ln w="9525" cap="flat" cmpd="sng">
            <a:solidFill>
              <a:srgbClr val="C3D4C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42;p3"/>
          <p:cNvSpPr/>
          <p:nvPr/>
        </p:nvSpPr>
        <p:spPr>
          <a:xfrm>
            <a:off x="6514624" y="3248144"/>
            <a:ext cx="2835235" cy="35433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3B4E4E"/>
              </a:buClr>
              <a:buSzPts val="2200"/>
              <a:buFont typeface="Syne"/>
              <a:buNone/>
            </a:pPr>
            <a:r>
              <a:rPr lang="en-US" sz="2200" b="1" i="0" u="none" strike="noStrike" cap="none">
                <a:solidFill>
                  <a:srgbClr val="3B4E4E"/>
                </a:solidFill>
                <a:latin typeface="Syne"/>
                <a:ea typeface="Syne"/>
                <a:cs typeface="Syne"/>
                <a:sym typeface="Syne"/>
              </a:rPr>
              <a:t>Lokasi Penting</a:t>
            </a:r>
            <a:endParaRPr sz="2200" b="0" i="0" u="none" strike="noStrike" cap="none"/>
          </a:p>
        </p:txBody>
      </p:sp>
      <p:sp>
        <p:nvSpPr>
          <p:cNvPr id="143" name="Google Shape;143;p3"/>
          <p:cNvSpPr/>
          <p:nvPr/>
        </p:nvSpPr>
        <p:spPr>
          <a:xfrm>
            <a:off x="6514624" y="3738563"/>
            <a:ext cx="3195995" cy="1088708"/>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3B4E4E"/>
              </a:buClr>
              <a:buSzPts val="1750"/>
              <a:buFont typeface="Overpass Light"/>
              <a:buNone/>
            </a:pPr>
            <a:r>
              <a:rPr lang="en-US" sz="1750" b="0" i="0" u="none" strike="noStrike" cap="none">
                <a:solidFill>
                  <a:srgbClr val="3B4E4E"/>
                </a:solidFill>
                <a:latin typeface="Overpass Light"/>
                <a:ea typeface="Overpass Light"/>
                <a:cs typeface="Overpass Light"/>
                <a:sym typeface="Overpass Light"/>
              </a:rPr>
              <a:t>Bagian dari "Khotbah di Dataran" (Lukas) atau "Khotbah di Bukit" (Matius)</a:t>
            </a:r>
            <a:endParaRPr sz="1750" b="0" i="0" u="none" strike="noStrike" cap="none"/>
          </a:p>
        </p:txBody>
      </p:sp>
      <p:sp>
        <p:nvSpPr>
          <p:cNvPr id="144" name="Google Shape;144;p3"/>
          <p:cNvSpPr/>
          <p:nvPr/>
        </p:nvSpPr>
        <p:spPr>
          <a:xfrm>
            <a:off x="10171867" y="3013710"/>
            <a:ext cx="3664863" cy="2047994"/>
          </a:xfrm>
          <a:prstGeom prst="roundRect">
            <a:avLst>
              <a:gd name="adj" fmla="val 4652"/>
            </a:avLst>
          </a:prstGeom>
          <a:solidFill>
            <a:srgbClr val="DDEEE6"/>
          </a:solidFill>
          <a:ln w="9525" cap="flat" cmpd="sng">
            <a:solidFill>
              <a:srgbClr val="C3D4C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3"/>
          <p:cNvSpPr/>
          <p:nvPr/>
        </p:nvSpPr>
        <p:spPr>
          <a:xfrm>
            <a:off x="10406301" y="3248144"/>
            <a:ext cx="2835235" cy="35433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3B4E4E"/>
              </a:buClr>
              <a:buSzPts val="2200"/>
              <a:buFont typeface="Syne"/>
              <a:buNone/>
            </a:pPr>
            <a:r>
              <a:rPr lang="en-US" sz="2200" b="1" i="0" u="none" strike="noStrike" cap="none">
                <a:solidFill>
                  <a:srgbClr val="3B4E4E"/>
                </a:solidFill>
                <a:latin typeface="Syne"/>
                <a:ea typeface="Syne"/>
                <a:cs typeface="Syne"/>
                <a:sym typeface="Syne"/>
              </a:rPr>
              <a:t>Pendengar</a:t>
            </a:r>
            <a:endParaRPr sz="2200" b="0" i="0" u="none" strike="noStrike" cap="none"/>
          </a:p>
        </p:txBody>
      </p:sp>
      <p:sp>
        <p:nvSpPr>
          <p:cNvPr id="146" name="Google Shape;146;p3"/>
          <p:cNvSpPr/>
          <p:nvPr/>
        </p:nvSpPr>
        <p:spPr>
          <a:xfrm>
            <a:off x="10406301" y="3738563"/>
            <a:ext cx="3195995" cy="1088708"/>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3B4E4E"/>
              </a:buClr>
              <a:buSzPts val="1750"/>
              <a:buFont typeface="Overpass Light"/>
              <a:buNone/>
            </a:pPr>
            <a:r>
              <a:rPr lang="en-US" sz="1750" b="0" i="0" u="none" strike="noStrike" cap="none">
                <a:solidFill>
                  <a:srgbClr val="3B4E4E"/>
                </a:solidFill>
                <a:latin typeface="Overpass Light"/>
                <a:ea typeface="Overpass Light"/>
                <a:cs typeface="Overpass Light"/>
                <a:sym typeface="Overpass Light"/>
              </a:rPr>
              <a:t>Yesus berbicara kepada murid-murid dan orang ramai yang berkumpul</a:t>
            </a:r>
            <a:endParaRPr sz="1750" b="0" i="0" u="none" strike="noStrike" cap="none"/>
          </a:p>
        </p:txBody>
      </p:sp>
      <p:sp>
        <p:nvSpPr>
          <p:cNvPr id="147" name="Google Shape;147;p3"/>
          <p:cNvSpPr/>
          <p:nvPr/>
        </p:nvSpPr>
        <p:spPr>
          <a:xfrm>
            <a:off x="6280190" y="5288518"/>
            <a:ext cx="7556421" cy="1685092"/>
          </a:xfrm>
          <a:prstGeom prst="roundRect">
            <a:avLst>
              <a:gd name="adj" fmla="val 5654"/>
            </a:avLst>
          </a:prstGeom>
          <a:solidFill>
            <a:srgbClr val="DDEEE6"/>
          </a:solidFill>
          <a:ln w="9525" cap="flat" cmpd="sng">
            <a:solidFill>
              <a:srgbClr val="C3D4C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148;p3"/>
          <p:cNvSpPr/>
          <p:nvPr/>
        </p:nvSpPr>
        <p:spPr>
          <a:xfrm>
            <a:off x="6514624" y="5522952"/>
            <a:ext cx="3044904" cy="35433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3B4E4E"/>
              </a:buClr>
              <a:buSzPts val="2200"/>
              <a:buFont typeface="Syne"/>
              <a:buNone/>
            </a:pPr>
            <a:r>
              <a:rPr lang="en-US" sz="2200" b="1" i="0" u="none" strike="noStrike" cap="none">
                <a:solidFill>
                  <a:srgbClr val="3B4E4E"/>
                </a:solidFill>
                <a:latin typeface="Syne"/>
                <a:ea typeface="Syne"/>
                <a:cs typeface="Syne"/>
                <a:sym typeface="Syne"/>
              </a:rPr>
              <a:t>Pengajaran Radikal</a:t>
            </a:r>
            <a:endParaRPr sz="2200" b="0" i="0" u="none" strike="noStrike" cap="none"/>
          </a:p>
        </p:txBody>
      </p:sp>
      <p:sp>
        <p:nvSpPr>
          <p:cNvPr id="149" name="Google Shape;149;p3"/>
          <p:cNvSpPr/>
          <p:nvPr/>
        </p:nvSpPr>
        <p:spPr>
          <a:xfrm>
            <a:off x="6514624" y="6013371"/>
            <a:ext cx="7087553" cy="725805"/>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3B4E4E"/>
              </a:buClr>
              <a:buSzPts val="1750"/>
              <a:buFont typeface="Overpass Light"/>
              <a:buNone/>
            </a:pPr>
            <a:r>
              <a:rPr lang="en-US" sz="1750" b="0" i="0" u="none" strike="noStrike" cap="none">
                <a:solidFill>
                  <a:srgbClr val="3B4E4E"/>
                </a:solidFill>
                <a:latin typeface="Overpass Light"/>
                <a:ea typeface="Overpass Light"/>
                <a:cs typeface="Overpass Light"/>
                <a:sym typeface="Overpass Light"/>
              </a:rPr>
              <a:t>Ajaran yang mengubah paradigma tentang hubungan dengan orang lain</a:t>
            </a:r>
            <a:endParaRPr sz="1750" b="0" i="0" u="none" strike="noStrike" cap="none"/>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g3743b88ebe0_0_0"/>
          <p:cNvSpPr txBox="1"/>
          <p:nvPr/>
        </p:nvSpPr>
        <p:spPr>
          <a:xfrm>
            <a:off x="348575" y="2021200"/>
            <a:ext cx="14064600" cy="4986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200" b="1"/>
              <a:t>27</a:t>
            </a:r>
            <a:r>
              <a:rPr lang="en-US" sz="2200"/>
              <a:t> "Tetapi kepada kamu, yang </a:t>
            </a:r>
            <a:r>
              <a:rPr lang="en-US" sz="2200">
                <a:highlight>
                  <a:srgbClr val="00FFFF"/>
                </a:highlight>
              </a:rPr>
              <a:t>mendengarkan</a:t>
            </a:r>
            <a:r>
              <a:rPr lang="en-US" sz="2200"/>
              <a:t> Aku, Aku berkata: </a:t>
            </a:r>
            <a:r>
              <a:rPr lang="en-US" sz="2200">
                <a:highlight>
                  <a:srgbClr val="00FFFF"/>
                </a:highlight>
              </a:rPr>
              <a:t>Kasihilah</a:t>
            </a:r>
            <a:r>
              <a:rPr lang="en-US" sz="2200"/>
              <a:t> musuhmu, </a:t>
            </a:r>
            <a:r>
              <a:rPr lang="en-US" sz="2200">
                <a:highlight>
                  <a:srgbClr val="00FFFF"/>
                </a:highlight>
              </a:rPr>
              <a:t>berbuatlah baik</a:t>
            </a:r>
            <a:r>
              <a:rPr lang="en-US" sz="2200"/>
              <a:t> kepada orang yang </a:t>
            </a:r>
            <a:r>
              <a:rPr lang="en-US" sz="2200" b="1" u="sng"/>
              <a:t>membenci kamu</a:t>
            </a:r>
            <a:r>
              <a:rPr lang="en-US" sz="2200"/>
              <a:t>;</a:t>
            </a:r>
            <a:endParaRPr sz="2200"/>
          </a:p>
          <a:p>
            <a:pPr marL="0" lvl="0" indent="0" algn="l" rtl="0">
              <a:spcBef>
                <a:spcPts val="0"/>
              </a:spcBef>
              <a:spcAft>
                <a:spcPts val="0"/>
              </a:spcAft>
              <a:buNone/>
            </a:pPr>
            <a:endParaRPr sz="2200"/>
          </a:p>
          <a:p>
            <a:pPr marL="0" lvl="0" indent="0" algn="l" rtl="0">
              <a:spcBef>
                <a:spcPts val="0"/>
              </a:spcBef>
              <a:spcAft>
                <a:spcPts val="0"/>
              </a:spcAft>
              <a:buNone/>
            </a:pPr>
            <a:r>
              <a:rPr lang="en-US" sz="2200" b="1"/>
              <a:t>28</a:t>
            </a:r>
            <a:r>
              <a:rPr lang="en-US" sz="2200"/>
              <a:t> mintalah berkat bagi/ (</a:t>
            </a:r>
            <a:r>
              <a:rPr lang="en-US" sz="2200">
                <a:highlight>
                  <a:srgbClr val="00FFFF"/>
                </a:highlight>
              </a:rPr>
              <a:t>berkatilah</a:t>
            </a:r>
            <a:r>
              <a:rPr lang="en-US" sz="2200"/>
              <a:t>) orang yang mengutuk kamu; </a:t>
            </a:r>
            <a:r>
              <a:rPr lang="en-US" sz="2200">
                <a:highlight>
                  <a:srgbClr val="00FFFF"/>
                </a:highlight>
              </a:rPr>
              <a:t>berdoalah</a:t>
            </a:r>
            <a:r>
              <a:rPr lang="en-US" sz="2200"/>
              <a:t> bagi orang yang mencaci kamu.</a:t>
            </a:r>
            <a:endParaRPr sz="2200"/>
          </a:p>
          <a:p>
            <a:pPr marL="0" lvl="0" indent="0" algn="l" rtl="0">
              <a:spcBef>
                <a:spcPts val="0"/>
              </a:spcBef>
              <a:spcAft>
                <a:spcPts val="0"/>
              </a:spcAft>
              <a:buNone/>
            </a:pPr>
            <a:endParaRPr sz="2200"/>
          </a:p>
          <a:p>
            <a:pPr marL="0" lvl="0" indent="0" algn="l" rtl="0">
              <a:spcBef>
                <a:spcPts val="0"/>
              </a:spcBef>
              <a:spcAft>
                <a:spcPts val="0"/>
              </a:spcAft>
              <a:buNone/>
            </a:pPr>
            <a:r>
              <a:rPr lang="en-US" sz="2200" b="1"/>
              <a:t>29</a:t>
            </a:r>
            <a:r>
              <a:rPr lang="en-US" sz="2200"/>
              <a:t> Barangsiapa menampar pipimu yang satu, </a:t>
            </a:r>
            <a:r>
              <a:rPr lang="en-US" sz="2200">
                <a:highlight>
                  <a:srgbClr val="00FFFF"/>
                </a:highlight>
              </a:rPr>
              <a:t>berikanlah</a:t>
            </a:r>
            <a:r>
              <a:rPr lang="en-US" sz="2200"/>
              <a:t> juga kepadanya pipimu yang lain, dan barangsiapa yang mengambil jubahmu, </a:t>
            </a:r>
            <a:r>
              <a:rPr lang="en-US" sz="2200">
                <a:highlight>
                  <a:srgbClr val="00FFFF"/>
                </a:highlight>
              </a:rPr>
              <a:t>biarkan juga</a:t>
            </a:r>
            <a:r>
              <a:rPr lang="en-US" sz="2200"/>
              <a:t> (</a:t>
            </a:r>
            <a:r>
              <a:rPr lang="en-US" sz="2200" b="1" i="1">
                <a:highlight>
                  <a:srgbClr val="00FFFF"/>
                </a:highlight>
              </a:rPr>
              <a:t>do not withhold</a:t>
            </a:r>
            <a:r>
              <a:rPr lang="en-US" sz="2200"/>
              <a:t>) ia mengambil bajumu. </a:t>
            </a:r>
            <a:endParaRPr sz="2200"/>
          </a:p>
          <a:p>
            <a:pPr marL="0" lvl="0" indent="0" algn="l" rtl="0">
              <a:spcBef>
                <a:spcPts val="0"/>
              </a:spcBef>
              <a:spcAft>
                <a:spcPts val="0"/>
              </a:spcAft>
              <a:buNone/>
            </a:pPr>
            <a:endParaRPr sz="2200"/>
          </a:p>
          <a:p>
            <a:pPr marL="0" lvl="0" indent="0" algn="l" rtl="0">
              <a:spcBef>
                <a:spcPts val="0"/>
              </a:spcBef>
              <a:spcAft>
                <a:spcPts val="0"/>
              </a:spcAft>
              <a:buNone/>
            </a:pPr>
            <a:r>
              <a:rPr lang="en-US" sz="2200" b="1"/>
              <a:t>30</a:t>
            </a:r>
            <a:r>
              <a:rPr lang="en-US" sz="2200"/>
              <a:t> </a:t>
            </a:r>
            <a:r>
              <a:rPr lang="en-US" sz="2200">
                <a:highlight>
                  <a:srgbClr val="00FFFF"/>
                </a:highlight>
              </a:rPr>
              <a:t>Berilah</a:t>
            </a:r>
            <a:r>
              <a:rPr lang="en-US" sz="2200"/>
              <a:t> kepada setiap orang yang meminta kepadamu; dan </a:t>
            </a:r>
            <a:r>
              <a:rPr lang="en-US" sz="2200">
                <a:highlight>
                  <a:srgbClr val="00FFFF"/>
                </a:highlight>
              </a:rPr>
              <a:t>janganlah meminta kembali </a:t>
            </a:r>
            <a:r>
              <a:rPr lang="en-US" sz="2200"/>
              <a:t>kepada orang yang mengambil kepunyaanmu.</a:t>
            </a:r>
            <a:endParaRPr sz="2200"/>
          </a:p>
          <a:p>
            <a:pPr marL="0" lvl="0" indent="0" algn="l" rtl="0">
              <a:spcBef>
                <a:spcPts val="0"/>
              </a:spcBef>
              <a:spcAft>
                <a:spcPts val="0"/>
              </a:spcAft>
              <a:buNone/>
            </a:pPr>
            <a:endParaRPr sz="2200"/>
          </a:p>
          <a:p>
            <a:pPr marL="0" lvl="0" indent="0" algn="l" rtl="0">
              <a:spcBef>
                <a:spcPts val="0"/>
              </a:spcBef>
              <a:spcAft>
                <a:spcPts val="0"/>
              </a:spcAft>
              <a:buNone/>
            </a:pPr>
            <a:r>
              <a:rPr lang="en-US" sz="2200" b="1"/>
              <a:t>31</a:t>
            </a:r>
            <a:r>
              <a:rPr lang="en-US" sz="2200"/>
              <a:t> Dan sebagaimana kamu kehendaki supaya orang perbuat kepadamu, </a:t>
            </a:r>
            <a:r>
              <a:rPr lang="en-US" sz="2200">
                <a:highlight>
                  <a:srgbClr val="00FFFF"/>
                </a:highlight>
              </a:rPr>
              <a:t>perbuatlah</a:t>
            </a:r>
            <a:r>
              <a:rPr lang="en-US" sz="2200"/>
              <a:t> juga demikian kepada mereka.</a:t>
            </a:r>
            <a:endParaRPr sz="2200"/>
          </a:p>
          <a:p>
            <a:pPr marL="0" lvl="0" indent="0" algn="l" rtl="0">
              <a:spcBef>
                <a:spcPts val="0"/>
              </a:spcBef>
              <a:spcAft>
                <a:spcPts val="0"/>
              </a:spcAft>
              <a:buNone/>
            </a:pPr>
            <a:endParaRPr sz="2200"/>
          </a:p>
          <a:p>
            <a:pPr marL="0" lvl="0" indent="0" algn="l" rtl="0">
              <a:spcBef>
                <a:spcPts val="0"/>
              </a:spcBef>
              <a:spcAft>
                <a:spcPts val="0"/>
              </a:spcAft>
              <a:buNone/>
            </a:pPr>
            <a:endParaRPr sz="2200"/>
          </a:p>
        </p:txBody>
      </p:sp>
      <p:sp>
        <p:nvSpPr>
          <p:cNvPr id="156" name="Google Shape;156;g3743b88ebe0_0_0"/>
          <p:cNvSpPr txBox="1"/>
          <p:nvPr/>
        </p:nvSpPr>
        <p:spPr>
          <a:xfrm>
            <a:off x="530450" y="333425"/>
            <a:ext cx="13503900" cy="1091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2600" b="1"/>
              <a:t>LUKAS 6: 27 - 31</a:t>
            </a:r>
            <a:endParaRPr sz="2600" b="1"/>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Google Shape;162;g3743b88ebe0_0_12"/>
          <p:cNvSpPr txBox="1"/>
          <p:nvPr/>
        </p:nvSpPr>
        <p:spPr>
          <a:xfrm>
            <a:off x="348575" y="1564000"/>
            <a:ext cx="14064600" cy="5653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2200" b="1">
                <a:solidFill>
                  <a:schemeClr val="dk1"/>
                </a:solidFill>
              </a:rPr>
              <a:t>32</a:t>
            </a:r>
            <a:r>
              <a:rPr lang="en-US" sz="2200">
                <a:solidFill>
                  <a:schemeClr val="dk1"/>
                </a:solidFill>
              </a:rPr>
              <a:t> Dan jikalau kamu mengasihi orang yang mengasihi kamu, apakah jasamu? (</a:t>
            </a:r>
            <a:r>
              <a:rPr lang="en-US" sz="2200" b="1">
                <a:solidFill>
                  <a:schemeClr val="dk1"/>
                </a:solidFill>
              </a:rPr>
              <a:t>apakah kelebihanmu?</a:t>
            </a:r>
            <a:r>
              <a:rPr lang="en-US" sz="2200">
                <a:solidFill>
                  <a:schemeClr val="dk1"/>
                </a:solidFill>
              </a:rPr>
              <a:t>) Karena orang-orang berdosa pun mengasihi juga orang-orang yang mengasihi mereka.</a:t>
            </a:r>
            <a:endParaRPr sz="2200">
              <a:solidFill>
                <a:schemeClr val="dk1"/>
              </a:solidFill>
            </a:endParaRPr>
          </a:p>
          <a:p>
            <a:pPr marL="0" lvl="0" indent="0" algn="l" rtl="0">
              <a:spcBef>
                <a:spcPts val="0"/>
              </a:spcBef>
              <a:spcAft>
                <a:spcPts val="0"/>
              </a:spcAft>
              <a:buClr>
                <a:schemeClr val="dk1"/>
              </a:buClr>
              <a:buSzPts val="1100"/>
              <a:buFont typeface="Arial"/>
              <a:buNone/>
            </a:pPr>
            <a:endParaRPr sz="2200">
              <a:solidFill>
                <a:schemeClr val="dk1"/>
              </a:solidFill>
            </a:endParaRPr>
          </a:p>
          <a:p>
            <a:pPr marL="0" lvl="0" indent="0" algn="l" rtl="0">
              <a:spcBef>
                <a:spcPts val="0"/>
              </a:spcBef>
              <a:spcAft>
                <a:spcPts val="0"/>
              </a:spcAft>
              <a:buClr>
                <a:schemeClr val="dk1"/>
              </a:buClr>
              <a:buSzPts val="1100"/>
              <a:buFont typeface="Arial"/>
              <a:buNone/>
            </a:pPr>
            <a:r>
              <a:rPr lang="en-US" sz="2200" b="1">
                <a:solidFill>
                  <a:schemeClr val="dk1"/>
                </a:solidFill>
              </a:rPr>
              <a:t>33</a:t>
            </a:r>
            <a:r>
              <a:rPr lang="en-US" sz="2200">
                <a:solidFill>
                  <a:schemeClr val="dk1"/>
                </a:solidFill>
              </a:rPr>
              <a:t> Sebab jikalau kamu berbuat baik kepada orang yang berbuat baik kepada kamu, apakah jasamu? (</a:t>
            </a:r>
            <a:r>
              <a:rPr lang="en-US" sz="2200" b="1">
                <a:solidFill>
                  <a:schemeClr val="dk1"/>
                </a:solidFill>
              </a:rPr>
              <a:t>apakah kelebihanmu?</a:t>
            </a:r>
            <a:r>
              <a:rPr lang="en-US" sz="2200">
                <a:solidFill>
                  <a:schemeClr val="dk1"/>
                </a:solidFill>
              </a:rPr>
              <a:t>) Orang-orang berdosa pun berbuat demikian.</a:t>
            </a:r>
            <a:endParaRPr sz="2200" b="1"/>
          </a:p>
          <a:p>
            <a:pPr marL="0" lvl="0" indent="0" algn="l" rtl="0">
              <a:spcBef>
                <a:spcPts val="0"/>
              </a:spcBef>
              <a:spcAft>
                <a:spcPts val="0"/>
              </a:spcAft>
              <a:buNone/>
            </a:pPr>
            <a:endParaRPr sz="2200" b="1"/>
          </a:p>
          <a:p>
            <a:pPr marL="0" lvl="0" indent="0" algn="l" rtl="0">
              <a:spcBef>
                <a:spcPts val="0"/>
              </a:spcBef>
              <a:spcAft>
                <a:spcPts val="0"/>
              </a:spcAft>
              <a:buNone/>
            </a:pPr>
            <a:r>
              <a:rPr lang="en-US" sz="2200" b="1"/>
              <a:t>34</a:t>
            </a:r>
            <a:r>
              <a:rPr lang="en-US" sz="2200"/>
              <a:t> Dan jikalau kamu meminjamkan sesuatu kepada orang, karena kamu berharap akan menerima sesuatu dari padanya, apakah jasamu? </a:t>
            </a:r>
            <a:r>
              <a:rPr lang="en-US" sz="2200">
                <a:solidFill>
                  <a:schemeClr val="dk1"/>
                </a:solidFill>
              </a:rPr>
              <a:t>(</a:t>
            </a:r>
            <a:r>
              <a:rPr lang="en-US" sz="2200" b="1">
                <a:solidFill>
                  <a:schemeClr val="dk1"/>
                </a:solidFill>
              </a:rPr>
              <a:t>apakah kelebihanmu?</a:t>
            </a:r>
            <a:r>
              <a:rPr lang="en-US" sz="2200">
                <a:solidFill>
                  <a:schemeClr val="dk1"/>
                </a:solidFill>
              </a:rPr>
              <a:t>) </a:t>
            </a:r>
            <a:r>
              <a:rPr lang="en-US" sz="2200"/>
              <a:t> Orang-orang berdosa pun meminjamkan kepada orang-orang berdosa, supaya mereka menerima kembali sama banyak.</a:t>
            </a:r>
            <a:endParaRPr sz="2200"/>
          </a:p>
          <a:p>
            <a:pPr marL="0" lvl="0" indent="0" algn="l" rtl="0">
              <a:spcBef>
                <a:spcPts val="0"/>
              </a:spcBef>
              <a:spcAft>
                <a:spcPts val="0"/>
              </a:spcAft>
              <a:buNone/>
            </a:pPr>
            <a:endParaRPr sz="2200"/>
          </a:p>
          <a:p>
            <a:pPr marL="0" lvl="0" indent="0" algn="l" rtl="0">
              <a:lnSpc>
                <a:spcPct val="115000"/>
              </a:lnSpc>
              <a:spcBef>
                <a:spcPts val="1200"/>
              </a:spcBef>
              <a:spcAft>
                <a:spcPts val="0"/>
              </a:spcAft>
              <a:buClr>
                <a:schemeClr val="dk1"/>
              </a:buClr>
              <a:buSzPts val="1100"/>
              <a:buFont typeface="Arial"/>
              <a:buNone/>
            </a:pPr>
            <a:r>
              <a:rPr lang="en-US" sz="2200" b="1"/>
              <a:t>35</a:t>
            </a:r>
            <a:r>
              <a:rPr lang="en-US" sz="2200"/>
              <a:t> Tetapi kamu, </a:t>
            </a:r>
            <a:r>
              <a:rPr lang="en-US" sz="2200">
                <a:highlight>
                  <a:srgbClr val="00FFFF"/>
                </a:highlight>
              </a:rPr>
              <a:t>kasihilah</a:t>
            </a:r>
            <a:r>
              <a:rPr lang="en-US" sz="2200"/>
              <a:t> musuhmu dan b</a:t>
            </a:r>
            <a:r>
              <a:rPr lang="en-US" sz="2200">
                <a:highlight>
                  <a:srgbClr val="00FFFF"/>
                </a:highlight>
              </a:rPr>
              <a:t>erbuatlah baik</a:t>
            </a:r>
            <a:r>
              <a:rPr lang="en-US" sz="2200"/>
              <a:t> kepada mereka dan </a:t>
            </a:r>
            <a:r>
              <a:rPr lang="en-US" sz="2200">
                <a:highlight>
                  <a:srgbClr val="00FFFF"/>
                </a:highlight>
              </a:rPr>
              <a:t>pinjamkan dengan tidak mengharapkan balasan</a:t>
            </a:r>
            <a:r>
              <a:rPr lang="en-US" sz="2200"/>
              <a:t>, maka upahmu akan besar dan kamu akan menjadi anak-anak Allah Yang Mahatinggi, sebab Ia baik terhadap orang-orang yang tidak tahu berterima kasih dan terhadap orang-orang jahat.</a:t>
            </a:r>
            <a:endParaRPr sz="2200"/>
          </a:p>
          <a:p>
            <a:pPr marL="0" lvl="0" indent="0" algn="l" rtl="0">
              <a:spcBef>
                <a:spcPts val="1200"/>
              </a:spcBef>
              <a:spcAft>
                <a:spcPts val="0"/>
              </a:spcAft>
              <a:buNone/>
            </a:pPr>
            <a:r>
              <a:rPr lang="en-US" sz="2200" b="1"/>
              <a:t>36</a:t>
            </a:r>
            <a:r>
              <a:rPr lang="en-US" sz="2200"/>
              <a:t> </a:t>
            </a:r>
            <a:r>
              <a:rPr lang="en-US" sz="2200">
                <a:highlight>
                  <a:srgbClr val="00FFFF"/>
                </a:highlight>
              </a:rPr>
              <a:t>Hendaklah kamu murah hati</a:t>
            </a:r>
            <a:r>
              <a:rPr lang="en-US" sz="2200"/>
              <a:t>, sama seperti Bapamu adalah murah hati."</a:t>
            </a:r>
            <a:endParaRPr sz="2200"/>
          </a:p>
        </p:txBody>
      </p:sp>
      <p:sp>
        <p:nvSpPr>
          <p:cNvPr id="163" name="Google Shape;163;g3743b88ebe0_0_12"/>
          <p:cNvSpPr txBox="1"/>
          <p:nvPr/>
        </p:nvSpPr>
        <p:spPr>
          <a:xfrm>
            <a:off x="530450" y="333425"/>
            <a:ext cx="13503900" cy="1091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2600" b="1"/>
              <a:t>LUKAS 6: 32 - 36</a:t>
            </a:r>
            <a:endParaRPr sz="2600" b="1"/>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sp>
        <p:nvSpPr>
          <p:cNvPr id="181" name="Google Shape;181;g37471c4aeb7_0_0"/>
          <p:cNvSpPr txBox="1"/>
          <p:nvPr/>
        </p:nvSpPr>
        <p:spPr>
          <a:xfrm>
            <a:off x="909350" y="577175"/>
            <a:ext cx="12336900" cy="2500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400" b="1"/>
              <a:t>Yesaya 53: 5</a:t>
            </a:r>
            <a:r>
              <a:rPr lang="en-US" sz="2400"/>
              <a:t> Tetapi dia tertikam oleh pemberontakan kita, dia diremukkan oleh kerana kejahatan kita; ganjaran yang mendatangkan keselamatan bagi kita ditimpakan kepadanya dan oleh bilur-bilurnya (wounds) kita menjadi sembuh.</a:t>
            </a:r>
            <a:endParaRPr sz="2400"/>
          </a:p>
          <a:p>
            <a:pPr marL="0" lvl="0" indent="0" algn="l" rtl="0">
              <a:spcBef>
                <a:spcPts val="0"/>
              </a:spcBef>
              <a:spcAft>
                <a:spcPts val="0"/>
              </a:spcAft>
              <a:buNone/>
            </a:pPr>
            <a:endParaRPr sz="2400"/>
          </a:p>
          <a:p>
            <a:pPr marL="457200" lvl="0" indent="-381000" algn="l" rtl="0">
              <a:spcBef>
                <a:spcPts val="0"/>
              </a:spcBef>
              <a:spcAft>
                <a:spcPts val="0"/>
              </a:spcAft>
              <a:buSzPts val="2400"/>
              <a:buChar char="-"/>
            </a:pPr>
            <a:r>
              <a:rPr lang="en-US" sz="2400"/>
              <a:t>Setiap dosa yang kita lakukan adalah sebahagian dari sebab mengapa Yesus telah disalibkan.</a:t>
            </a:r>
            <a:endParaRPr sz="2400"/>
          </a:p>
        </p:txBody>
      </p:sp>
      <p:sp>
        <p:nvSpPr>
          <p:cNvPr id="182" name="Google Shape;182;g37471c4aeb7_0_0"/>
          <p:cNvSpPr txBox="1"/>
          <p:nvPr/>
        </p:nvSpPr>
        <p:spPr>
          <a:xfrm>
            <a:off x="909350" y="3396575"/>
            <a:ext cx="12336900" cy="2500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400" b="1"/>
              <a:t>Ibrani 6: 6</a:t>
            </a:r>
            <a:r>
              <a:rPr lang="en-US" sz="2400"/>
              <a:t> namun yang murtad lagi, tidak mungkin dibaharui sekali lagi sedemikian, hingga mereka bertobat, sebab mereka menyalibkan lagi Anak Allah bagi diri mereka dan menghina-Nya di muka bumi</a:t>
            </a:r>
            <a:endParaRPr sz="2400"/>
          </a:p>
          <a:p>
            <a:pPr marL="0" lvl="0" indent="0" algn="l" rtl="0">
              <a:spcBef>
                <a:spcPts val="0"/>
              </a:spcBef>
              <a:spcAft>
                <a:spcPts val="0"/>
              </a:spcAft>
              <a:buNone/>
            </a:pPr>
            <a:endParaRPr sz="2400"/>
          </a:p>
          <a:p>
            <a:pPr marL="457200" lvl="0" indent="-381000" algn="l" rtl="0">
              <a:spcBef>
                <a:spcPts val="0"/>
              </a:spcBef>
              <a:spcAft>
                <a:spcPts val="0"/>
              </a:spcAft>
              <a:buSzPts val="2400"/>
              <a:buChar char="-"/>
            </a:pPr>
            <a:r>
              <a:rPr lang="en-US" sz="2400"/>
              <a:t>Kemurtadan selepas mengenali Yesus Kristus adalah sama seperti meletakkan Yesus semula di kayu salib.</a:t>
            </a:r>
            <a:endParaRPr sz="2400"/>
          </a:p>
        </p:txBody>
      </p:sp>
      <p:sp>
        <p:nvSpPr>
          <p:cNvPr id="183" name="Google Shape;183;g37471c4aeb7_0_0"/>
          <p:cNvSpPr txBox="1"/>
          <p:nvPr/>
        </p:nvSpPr>
        <p:spPr>
          <a:xfrm>
            <a:off x="909350" y="5834975"/>
            <a:ext cx="12336900" cy="2500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2400" b="1"/>
          </a:p>
          <a:p>
            <a:pPr marL="0" lvl="0" indent="0" algn="l" rtl="0">
              <a:spcBef>
                <a:spcPts val="0"/>
              </a:spcBef>
              <a:spcAft>
                <a:spcPts val="0"/>
              </a:spcAft>
              <a:buNone/>
            </a:pPr>
            <a:endParaRPr sz="2400" b="1"/>
          </a:p>
          <a:p>
            <a:pPr marL="0" lvl="0" indent="0" algn="l" rtl="0">
              <a:spcBef>
                <a:spcPts val="0"/>
              </a:spcBef>
              <a:spcAft>
                <a:spcPts val="0"/>
              </a:spcAft>
              <a:buNone/>
            </a:pPr>
            <a:r>
              <a:rPr lang="en-US" sz="2400" b="1"/>
              <a:t>Melalui </a:t>
            </a:r>
            <a:r>
              <a:rPr lang="en-US" sz="2400" b="1">
                <a:solidFill>
                  <a:srgbClr val="FF0000"/>
                </a:solidFill>
              </a:rPr>
              <a:t>dosa-dosa</a:t>
            </a:r>
            <a:r>
              <a:rPr lang="en-US" sz="2400" b="1"/>
              <a:t> kita, kita semua mengambil bahagian dalam </a:t>
            </a:r>
            <a:r>
              <a:rPr lang="en-US" sz="2400" b="1">
                <a:solidFill>
                  <a:srgbClr val="FF0000"/>
                </a:solidFill>
              </a:rPr>
              <a:t>kesalahan</a:t>
            </a:r>
            <a:r>
              <a:rPr lang="en-US" sz="2400" b="1"/>
              <a:t> penyaliban Yesus (Yesaya 53:5), dan jika kita </a:t>
            </a:r>
            <a:r>
              <a:rPr lang="en-US" sz="2400" b="1">
                <a:solidFill>
                  <a:srgbClr val="FF0000"/>
                </a:solidFill>
              </a:rPr>
              <a:t>berpaling</a:t>
            </a:r>
            <a:r>
              <a:rPr lang="en-US" sz="2400" b="1"/>
              <a:t> setelah mengenal Dia, kita “</a:t>
            </a:r>
            <a:r>
              <a:rPr lang="en-US" sz="2400" b="1">
                <a:solidFill>
                  <a:srgbClr val="FF0000"/>
                </a:solidFill>
              </a:rPr>
              <a:t>menyalibkan</a:t>
            </a:r>
            <a:r>
              <a:rPr lang="en-US" sz="2400" b="1"/>
              <a:t> Dia lagi” (Ibrani 6:6).</a:t>
            </a:r>
            <a:endParaRPr sz="24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g3743b88ebe0_0_23"/>
          <p:cNvSpPr txBox="1"/>
          <p:nvPr/>
        </p:nvSpPr>
        <p:spPr>
          <a:xfrm>
            <a:off x="409200" y="378900"/>
            <a:ext cx="7092900" cy="7608300"/>
          </a:xfrm>
          <a:prstGeom prst="rect">
            <a:avLst/>
          </a:prstGeom>
          <a:noFill/>
          <a:ln>
            <a:noFill/>
          </a:ln>
        </p:spPr>
        <p:txBody>
          <a:bodyPr spcFirstLastPara="1" wrap="square" lIns="91425" tIns="91425" rIns="91425" bIns="91425" anchor="t" anchorCtr="0">
            <a:noAutofit/>
          </a:bodyPr>
          <a:lstStyle/>
          <a:p>
            <a:pPr marL="457200" lvl="0" indent="-400050" algn="l" rtl="0">
              <a:spcBef>
                <a:spcPts val="0"/>
              </a:spcBef>
              <a:spcAft>
                <a:spcPts val="0"/>
              </a:spcAft>
              <a:buSzPts val="2700"/>
              <a:buChar char="●"/>
            </a:pPr>
            <a:r>
              <a:rPr lang="en-US" sz="2700"/>
              <a:t>Kasihilah musuhmu</a:t>
            </a:r>
            <a:endParaRPr sz="2700"/>
          </a:p>
          <a:p>
            <a:pPr marL="457200" lvl="0" indent="-400050" algn="l" rtl="0">
              <a:spcBef>
                <a:spcPts val="0"/>
              </a:spcBef>
              <a:spcAft>
                <a:spcPts val="0"/>
              </a:spcAft>
              <a:buSzPts val="2700"/>
              <a:buChar char="●"/>
            </a:pPr>
            <a:r>
              <a:rPr lang="en-US" sz="2700"/>
              <a:t>Berbuatlah baik</a:t>
            </a:r>
            <a:endParaRPr sz="2700"/>
          </a:p>
          <a:p>
            <a:pPr marL="457200" lvl="0" indent="-400050" algn="l" rtl="0">
              <a:spcBef>
                <a:spcPts val="0"/>
              </a:spcBef>
              <a:spcAft>
                <a:spcPts val="0"/>
              </a:spcAft>
              <a:buSzPts val="2700"/>
              <a:buChar char="●"/>
            </a:pPr>
            <a:r>
              <a:rPr lang="en-US" sz="2700"/>
              <a:t>Berkatilah…</a:t>
            </a:r>
            <a:endParaRPr sz="2700"/>
          </a:p>
          <a:p>
            <a:pPr marL="457200" lvl="0" indent="-400050" algn="l" rtl="0">
              <a:spcBef>
                <a:spcPts val="0"/>
              </a:spcBef>
              <a:spcAft>
                <a:spcPts val="0"/>
              </a:spcAft>
              <a:buSzPts val="2700"/>
              <a:buChar char="●"/>
            </a:pPr>
            <a:r>
              <a:rPr lang="en-US" sz="2700"/>
              <a:t>Berdoalah</a:t>
            </a:r>
            <a:endParaRPr sz="2700"/>
          </a:p>
          <a:p>
            <a:pPr marL="457200" lvl="0" indent="-400050" algn="l" rtl="0">
              <a:spcBef>
                <a:spcPts val="0"/>
              </a:spcBef>
              <a:spcAft>
                <a:spcPts val="0"/>
              </a:spcAft>
              <a:buSzPts val="2700"/>
              <a:buChar char="●"/>
            </a:pPr>
            <a:r>
              <a:rPr lang="en-US" sz="2700"/>
              <a:t>Berikanlah pipimu yang satu</a:t>
            </a:r>
            <a:endParaRPr sz="2700"/>
          </a:p>
          <a:p>
            <a:pPr marL="457200" lvl="0" indent="-400050" algn="l" rtl="0">
              <a:spcBef>
                <a:spcPts val="0"/>
              </a:spcBef>
              <a:spcAft>
                <a:spcPts val="0"/>
              </a:spcAft>
              <a:buSzPts val="2700"/>
              <a:buChar char="●"/>
            </a:pPr>
            <a:r>
              <a:rPr lang="en-US" sz="2700"/>
              <a:t>Biarkan juga (do not withhold)</a:t>
            </a:r>
            <a:endParaRPr sz="2700"/>
          </a:p>
          <a:p>
            <a:pPr marL="457200" lvl="0" indent="-400050" algn="l" rtl="0">
              <a:spcBef>
                <a:spcPts val="0"/>
              </a:spcBef>
              <a:spcAft>
                <a:spcPts val="0"/>
              </a:spcAft>
              <a:buSzPts val="2700"/>
              <a:buChar char="●"/>
            </a:pPr>
            <a:r>
              <a:rPr lang="en-US" sz="2700"/>
              <a:t>Berilah</a:t>
            </a:r>
            <a:endParaRPr sz="2700"/>
          </a:p>
          <a:p>
            <a:pPr marL="457200" lvl="0" indent="-400050" algn="l" rtl="0">
              <a:spcBef>
                <a:spcPts val="0"/>
              </a:spcBef>
              <a:spcAft>
                <a:spcPts val="0"/>
              </a:spcAft>
              <a:buSzPts val="2700"/>
              <a:buChar char="●"/>
            </a:pPr>
            <a:r>
              <a:rPr lang="en-US" sz="2700"/>
              <a:t>Berbuatlah baik sesuai dengan yang kamu ingin orang perbuat kepadamu</a:t>
            </a:r>
            <a:endParaRPr sz="2700"/>
          </a:p>
          <a:p>
            <a:pPr marL="457200" lvl="0" indent="-400050" algn="l" rtl="0">
              <a:spcBef>
                <a:spcPts val="0"/>
              </a:spcBef>
              <a:spcAft>
                <a:spcPts val="0"/>
              </a:spcAft>
              <a:buSzPts val="2700"/>
              <a:buChar char="●"/>
            </a:pPr>
            <a:r>
              <a:rPr lang="en-US" sz="2700"/>
              <a:t>Kasihilah musuhmu</a:t>
            </a:r>
            <a:endParaRPr sz="2700"/>
          </a:p>
          <a:p>
            <a:pPr marL="457200" lvl="0" indent="-400050" algn="l" rtl="0">
              <a:spcBef>
                <a:spcPts val="0"/>
              </a:spcBef>
              <a:spcAft>
                <a:spcPts val="0"/>
              </a:spcAft>
              <a:buSzPts val="2700"/>
              <a:buChar char="●"/>
            </a:pPr>
            <a:r>
              <a:rPr lang="en-US" sz="2700"/>
              <a:t>Berbuatlah baik kepada mereka…</a:t>
            </a:r>
            <a:endParaRPr sz="2700"/>
          </a:p>
          <a:p>
            <a:pPr marL="457200" lvl="0" indent="-400050" algn="l" rtl="0">
              <a:spcBef>
                <a:spcPts val="0"/>
              </a:spcBef>
              <a:spcAft>
                <a:spcPts val="0"/>
              </a:spcAft>
              <a:buSzPts val="2700"/>
              <a:buChar char="●"/>
            </a:pPr>
            <a:r>
              <a:rPr lang="en-US" sz="2700"/>
              <a:t>Pinjamkan dengan tidak mengharapkan balasan..</a:t>
            </a:r>
            <a:endParaRPr sz="2700"/>
          </a:p>
          <a:p>
            <a:pPr marL="457200" lvl="0" indent="-400050" algn="l" rtl="0">
              <a:spcBef>
                <a:spcPts val="0"/>
              </a:spcBef>
              <a:spcAft>
                <a:spcPts val="0"/>
              </a:spcAft>
              <a:buSzPts val="2700"/>
              <a:buChar char="●"/>
            </a:pPr>
            <a:r>
              <a:rPr lang="en-US" sz="2700"/>
              <a:t>Bermurah hatilah…</a:t>
            </a:r>
            <a:endParaRPr sz="2700"/>
          </a:p>
        </p:txBody>
      </p:sp>
      <p:sp>
        <p:nvSpPr>
          <p:cNvPr id="190" name="Google Shape;190;g3743b88ebe0_0_23"/>
          <p:cNvSpPr txBox="1"/>
          <p:nvPr/>
        </p:nvSpPr>
        <p:spPr>
          <a:xfrm>
            <a:off x="7495800" y="378900"/>
            <a:ext cx="7092900" cy="7608300"/>
          </a:xfrm>
          <a:prstGeom prst="rect">
            <a:avLst/>
          </a:prstGeom>
          <a:noFill/>
          <a:ln>
            <a:noFill/>
          </a:ln>
        </p:spPr>
        <p:txBody>
          <a:bodyPr spcFirstLastPara="1" wrap="square" lIns="91425" tIns="91425" rIns="91425" bIns="91425" anchor="t" anchorCtr="0">
            <a:noAutofit/>
          </a:bodyPr>
          <a:lstStyle/>
          <a:p>
            <a:pPr marL="457200" lvl="0" indent="-400050" algn="l" rtl="0">
              <a:spcBef>
                <a:spcPts val="0"/>
              </a:spcBef>
              <a:spcAft>
                <a:spcPts val="0"/>
              </a:spcAft>
              <a:buSzPts val="2700"/>
              <a:buChar char="●"/>
            </a:pPr>
            <a:r>
              <a:rPr lang="en-US" sz="2700"/>
              <a:t>Bencilah musuhmu</a:t>
            </a:r>
            <a:endParaRPr sz="2700"/>
          </a:p>
          <a:p>
            <a:pPr marL="457200" lvl="0" indent="-400050" algn="l" rtl="0">
              <a:spcBef>
                <a:spcPts val="0"/>
              </a:spcBef>
              <a:spcAft>
                <a:spcPts val="0"/>
              </a:spcAft>
              <a:buSzPts val="2700"/>
              <a:buChar char="●"/>
            </a:pPr>
            <a:r>
              <a:rPr lang="en-US" sz="2700"/>
              <a:t>Berbuatlah jahat</a:t>
            </a:r>
            <a:endParaRPr sz="2700"/>
          </a:p>
          <a:p>
            <a:pPr marL="457200" lvl="0" indent="-400050" algn="l" rtl="0">
              <a:spcBef>
                <a:spcPts val="0"/>
              </a:spcBef>
              <a:spcAft>
                <a:spcPts val="0"/>
              </a:spcAft>
              <a:buSzPts val="2700"/>
              <a:buChar char="●"/>
            </a:pPr>
            <a:r>
              <a:rPr lang="en-US" sz="2700"/>
              <a:t>Kutuklah (Curse them back)……</a:t>
            </a:r>
            <a:endParaRPr sz="2700"/>
          </a:p>
          <a:p>
            <a:pPr marL="457200" lvl="0" indent="-400050" algn="l" rtl="0">
              <a:spcBef>
                <a:spcPts val="0"/>
              </a:spcBef>
              <a:spcAft>
                <a:spcPts val="0"/>
              </a:spcAft>
              <a:buSzPts val="2700"/>
              <a:buChar char="●"/>
            </a:pPr>
            <a:r>
              <a:rPr lang="en-US" sz="2700"/>
              <a:t>Jangan berdoa</a:t>
            </a:r>
            <a:endParaRPr sz="2700"/>
          </a:p>
          <a:p>
            <a:pPr marL="457200" lvl="0" indent="-400050" algn="l" rtl="0">
              <a:spcBef>
                <a:spcPts val="0"/>
              </a:spcBef>
              <a:spcAft>
                <a:spcPts val="0"/>
              </a:spcAft>
              <a:buSzPts val="2700"/>
              <a:buChar char="●"/>
            </a:pPr>
            <a:r>
              <a:rPr lang="en-US" sz="2700"/>
              <a:t>Balaslah jika dipukul</a:t>
            </a:r>
            <a:endParaRPr sz="2700"/>
          </a:p>
          <a:p>
            <a:pPr marL="457200" lvl="0" indent="-400050" algn="l" rtl="0">
              <a:spcBef>
                <a:spcPts val="0"/>
              </a:spcBef>
              <a:spcAft>
                <a:spcPts val="0"/>
              </a:spcAft>
              <a:buSzPts val="2700"/>
              <a:buChar char="●"/>
            </a:pPr>
            <a:r>
              <a:rPr lang="en-US" sz="2700"/>
              <a:t>Tahanlah (jangan biarkan) bajumu…</a:t>
            </a:r>
            <a:endParaRPr sz="2700"/>
          </a:p>
          <a:p>
            <a:pPr marL="457200" lvl="0" indent="-400050" algn="l" rtl="0">
              <a:spcBef>
                <a:spcPts val="0"/>
              </a:spcBef>
              <a:spcAft>
                <a:spcPts val="0"/>
              </a:spcAft>
              <a:buSzPts val="2700"/>
              <a:buChar char="●"/>
            </a:pPr>
            <a:r>
              <a:rPr lang="en-US" sz="2700"/>
              <a:t>Jangan memberi</a:t>
            </a:r>
            <a:endParaRPr sz="2700"/>
          </a:p>
          <a:p>
            <a:pPr marL="457200" lvl="0" indent="-400050" algn="l" rtl="0">
              <a:spcBef>
                <a:spcPts val="0"/>
              </a:spcBef>
              <a:spcAft>
                <a:spcPts val="0"/>
              </a:spcAft>
              <a:buSzPts val="2700"/>
              <a:buChar char="●"/>
            </a:pPr>
            <a:r>
              <a:rPr lang="en-US" sz="2700"/>
              <a:t>Perlakukan orang lain dengan cara yang kamu tidak mau diperlakukan</a:t>
            </a:r>
            <a:endParaRPr sz="2700"/>
          </a:p>
          <a:p>
            <a:pPr marL="457200" lvl="0" indent="-400050" algn="l" rtl="0">
              <a:spcBef>
                <a:spcPts val="0"/>
              </a:spcBef>
              <a:spcAft>
                <a:spcPts val="0"/>
              </a:spcAft>
              <a:buSzPts val="2700"/>
              <a:buChar char="●"/>
            </a:pPr>
            <a:r>
              <a:rPr lang="en-US" sz="2700"/>
              <a:t>Bencilah musuhmu</a:t>
            </a:r>
            <a:endParaRPr sz="2700"/>
          </a:p>
          <a:p>
            <a:pPr marL="457200" lvl="0" indent="-400050" algn="l" rtl="0">
              <a:spcBef>
                <a:spcPts val="0"/>
              </a:spcBef>
              <a:spcAft>
                <a:spcPts val="0"/>
              </a:spcAft>
              <a:buSzPts val="2700"/>
              <a:buChar char="●"/>
            </a:pPr>
            <a:r>
              <a:rPr lang="en-US" sz="2700"/>
              <a:t>Berbuatlah jahat kepada mereka…</a:t>
            </a:r>
            <a:endParaRPr sz="2700"/>
          </a:p>
          <a:p>
            <a:pPr marL="457200" lvl="0" indent="-400050" algn="l" rtl="0">
              <a:spcBef>
                <a:spcPts val="0"/>
              </a:spcBef>
              <a:spcAft>
                <a:spcPts val="0"/>
              </a:spcAft>
              <a:buSzPts val="2700"/>
              <a:buChar char="●"/>
            </a:pPr>
            <a:r>
              <a:rPr lang="en-US" sz="2700"/>
              <a:t>Pinjamkan hanya jika mendapat balasan atau keuntungan</a:t>
            </a:r>
            <a:endParaRPr sz="2700"/>
          </a:p>
          <a:p>
            <a:pPr marL="457200" lvl="0" indent="-400050" algn="l" rtl="0">
              <a:spcBef>
                <a:spcPts val="0"/>
              </a:spcBef>
              <a:spcAft>
                <a:spcPts val="0"/>
              </a:spcAft>
              <a:buSzPts val="2700"/>
              <a:buChar char="●"/>
            </a:pPr>
            <a:r>
              <a:rPr lang="en-US" sz="2700"/>
              <a:t>Berkira…</a:t>
            </a:r>
            <a:endParaRPr sz="2700"/>
          </a:p>
        </p:txBody>
      </p:sp>
      <p:cxnSp>
        <p:nvCxnSpPr>
          <p:cNvPr id="191" name="Google Shape;191;g3743b88ebe0_0_23"/>
          <p:cNvCxnSpPr/>
          <p:nvPr/>
        </p:nvCxnSpPr>
        <p:spPr>
          <a:xfrm>
            <a:off x="4092075" y="712325"/>
            <a:ext cx="3410100" cy="30300"/>
          </a:xfrm>
          <a:prstGeom prst="straightConnector1">
            <a:avLst/>
          </a:prstGeom>
          <a:noFill/>
          <a:ln w="76200" cap="flat" cmpd="sng">
            <a:solidFill>
              <a:srgbClr val="FF0000"/>
            </a:solidFill>
            <a:prstDash val="solid"/>
            <a:round/>
            <a:headEnd type="none" w="med" len="med"/>
            <a:tailEnd type="none" w="med" len="med"/>
          </a:ln>
        </p:spPr>
      </p:cxnSp>
      <p:cxnSp>
        <p:nvCxnSpPr>
          <p:cNvPr id="192" name="Google Shape;192;g3743b88ebe0_0_23"/>
          <p:cNvCxnSpPr/>
          <p:nvPr/>
        </p:nvCxnSpPr>
        <p:spPr>
          <a:xfrm>
            <a:off x="3394900" y="1106375"/>
            <a:ext cx="4182900" cy="0"/>
          </a:xfrm>
          <a:prstGeom prst="straightConnector1">
            <a:avLst/>
          </a:prstGeom>
          <a:noFill/>
          <a:ln w="76200" cap="flat" cmpd="sng">
            <a:solidFill>
              <a:srgbClr val="980000"/>
            </a:solidFill>
            <a:prstDash val="solid"/>
            <a:round/>
            <a:headEnd type="none" w="med" len="med"/>
            <a:tailEnd type="none" w="med" len="med"/>
          </a:ln>
        </p:spPr>
      </p:cxnSp>
      <p:cxnSp>
        <p:nvCxnSpPr>
          <p:cNvPr id="193" name="Google Shape;193;g3743b88ebe0_0_23"/>
          <p:cNvCxnSpPr/>
          <p:nvPr/>
        </p:nvCxnSpPr>
        <p:spPr>
          <a:xfrm rot="10800000" flipH="1">
            <a:off x="2850150" y="1515700"/>
            <a:ext cx="4682400" cy="76500"/>
          </a:xfrm>
          <a:prstGeom prst="straightConnector1">
            <a:avLst/>
          </a:prstGeom>
          <a:noFill/>
          <a:ln w="76200" cap="flat" cmpd="sng">
            <a:solidFill>
              <a:srgbClr val="FF0000"/>
            </a:solidFill>
            <a:prstDash val="solid"/>
            <a:round/>
            <a:headEnd type="none" w="med" len="med"/>
            <a:tailEnd type="none" w="med" len="med"/>
          </a:ln>
        </p:spPr>
      </p:cxnSp>
      <p:cxnSp>
        <p:nvCxnSpPr>
          <p:cNvPr id="194" name="Google Shape;194;g3743b88ebe0_0_23"/>
          <p:cNvCxnSpPr/>
          <p:nvPr/>
        </p:nvCxnSpPr>
        <p:spPr>
          <a:xfrm rot="10800000" flipH="1">
            <a:off x="2632900" y="1924775"/>
            <a:ext cx="4899600" cy="19800"/>
          </a:xfrm>
          <a:prstGeom prst="straightConnector1">
            <a:avLst/>
          </a:prstGeom>
          <a:noFill/>
          <a:ln w="76200" cap="flat" cmpd="sng">
            <a:solidFill>
              <a:srgbClr val="980000"/>
            </a:solidFill>
            <a:prstDash val="solid"/>
            <a:round/>
            <a:headEnd type="none" w="med" len="med"/>
            <a:tailEnd type="none" w="med" len="med"/>
          </a:ln>
        </p:spPr>
      </p:cxnSp>
      <p:cxnSp>
        <p:nvCxnSpPr>
          <p:cNvPr id="195" name="Google Shape;195;g3743b88ebe0_0_23"/>
          <p:cNvCxnSpPr/>
          <p:nvPr/>
        </p:nvCxnSpPr>
        <p:spPr>
          <a:xfrm>
            <a:off x="5365150" y="2349150"/>
            <a:ext cx="2136900" cy="15300"/>
          </a:xfrm>
          <a:prstGeom prst="straightConnector1">
            <a:avLst/>
          </a:prstGeom>
          <a:noFill/>
          <a:ln w="76200" cap="flat" cmpd="sng">
            <a:solidFill>
              <a:srgbClr val="FF0000"/>
            </a:solidFill>
            <a:prstDash val="solid"/>
            <a:round/>
            <a:headEnd type="none" w="med" len="med"/>
            <a:tailEnd type="none" w="med" len="med"/>
          </a:ln>
        </p:spPr>
      </p:cxnSp>
      <p:cxnSp>
        <p:nvCxnSpPr>
          <p:cNvPr id="196" name="Google Shape;196;g3743b88ebe0_0_23"/>
          <p:cNvCxnSpPr/>
          <p:nvPr/>
        </p:nvCxnSpPr>
        <p:spPr>
          <a:xfrm rot="10800000" flipH="1">
            <a:off x="5547875" y="2743225"/>
            <a:ext cx="1939200" cy="25800"/>
          </a:xfrm>
          <a:prstGeom prst="straightConnector1">
            <a:avLst/>
          </a:prstGeom>
          <a:noFill/>
          <a:ln w="76200" cap="flat" cmpd="sng">
            <a:solidFill>
              <a:srgbClr val="980000"/>
            </a:solidFill>
            <a:prstDash val="solid"/>
            <a:round/>
            <a:headEnd type="none" w="med" len="med"/>
            <a:tailEnd type="none" w="med" len="med"/>
          </a:ln>
        </p:spPr>
      </p:cxnSp>
      <p:cxnSp>
        <p:nvCxnSpPr>
          <p:cNvPr id="197" name="Google Shape;197;g3743b88ebe0_0_23"/>
          <p:cNvCxnSpPr/>
          <p:nvPr/>
        </p:nvCxnSpPr>
        <p:spPr>
          <a:xfrm rot="10800000" flipH="1">
            <a:off x="2121800" y="3122100"/>
            <a:ext cx="5410500" cy="30300"/>
          </a:xfrm>
          <a:prstGeom prst="straightConnector1">
            <a:avLst/>
          </a:prstGeom>
          <a:noFill/>
          <a:ln w="76200" cap="flat" cmpd="sng">
            <a:solidFill>
              <a:srgbClr val="FF0000"/>
            </a:solidFill>
            <a:prstDash val="solid"/>
            <a:round/>
            <a:headEnd type="none" w="med" len="med"/>
            <a:tailEnd type="none" w="med" len="med"/>
          </a:ln>
        </p:spPr>
      </p:cxnSp>
      <p:cxnSp>
        <p:nvCxnSpPr>
          <p:cNvPr id="198" name="Google Shape;198;g3743b88ebe0_0_23"/>
          <p:cNvCxnSpPr/>
          <p:nvPr/>
        </p:nvCxnSpPr>
        <p:spPr>
          <a:xfrm>
            <a:off x="6895900" y="3607075"/>
            <a:ext cx="697200" cy="300"/>
          </a:xfrm>
          <a:prstGeom prst="straightConnector1">
            <a:avLst/>
          </a:prstGeom>
          <a:noFill/>
          <a:ln w="76200" cap="flat" cmpd="sng">
            <a:solidFill>
              <a:srgbClr val="980000"/>
            </a:solidFill>
            <a:prstDash val="solid"/>
            <a:round/>
            <a:headEnd type="none" w="med" len="med"/>
            <a:tailEnd type="none" w="med" len="med"/>
          </a:ln>
        </p:spPr>
      </p:cxnSp>
      <p:cxnSp>
        <p:nvCxnSpPr>
          <p:cNvPr id="199" name="Google Shape;199;g3743b88ebe0_0_23"/>
          <p:cNvCxnSpPr/>
          <p:nvPr/>
        </p:nvCxnSpPr>
        <p:spPr>
          <a:xfrm>
            <a:off x="4016275" y="4334150"/>
            <a:ext cx="3622200" cy="60600"/>
          </a:xfrm>
          <a:prstGeom prst="straightConnector1">
            <a:avLst/>
          </a:prstGeom>
          <a:noFill/>
          <a:ln w="76200" cap="flat" cmpd="sng">
            <a:solidFill>
              <a:srgbClr val="FF0000"/>
            </a:solidFill>
            <a:prstDash val="solid"/>
            <a:round/>
            <a:headEnd type="none" w="med" len="med"/>
            <a:tailEnd type="none" w="med" len="med"/>
          </a:ln>
        </p:spPr>
      </p:cxnSp>
      <p:cxnSp>
        <p:nvCxnSpPr>
          <p:cNvPr id="200" name="Google Shape;200;g3743b88ebe0_0_23"/>
          <p:cNvCxnSpPr/>
          <p:nvPr/>
        </p:nvCxnSpPr>
        <p:spPr>
          <a:xfrm>
            <a:off x="6293000" y="4850825"/>
            <a:ext cx="1284900" cy="14100"/>
          </a:xfrm>
          <a:prstGeom prst="straightConnector1">
            <a:avLst/>
          </a:prstGeom>
          <a:noFill/>
          <a:ln w="76200" cap="flat" cmpd="sng">
            <a:solidFill>
              <a:srgbClr val="980000"/>
            </a:solidFill>
            <a:prstDash val="solid"/>
            <a:round/>
            <a:headEnd type="none" w="med" len="med"/>
            <a:tailEnd type="none" w="med" len="med"/>
          </a:ln>
        </p:spPr>
      </p:cxnSp>
      <p:cxnSp>
        <p:nvCxnSpPr>
          <p:cNvPr id="201" name="Google Shape;201;g3743b88ebe0_0_23"/>
          <p:cNvCxnSpPr/>
          <p:nvPr/>
        </p:nvCxnSpPr>
        <p:spPr>
          <a:xfrm rot="10800000" flipH="1">
            <a:off x="2442700" y="5637850"/>
            <a:ext cx="5438400" cy="47400"/>
          </a:xfrm>
          <a:prstGeom prst="straightConnector1">
            <a:avLst/>
          </a:prstGeom>
          <a:noFill/>
          <a:ln w="76200" cap="flat" cmpd="sng">
            <a:solidFill>
              <a:srgbClr val="FF0000"/>
            </a:solidFill>
            <a:prstDash val="solid"/>
            <a:round/>
            <a:headEnd type="none" w="med" len="med"/>
            <a:tailEnd type="none" w="med" len="med"/>
          </a:ln>
        </p:spPr>
      </p:cxnSp>
      <p:cxnSp>
        <p:nvCxnSpPr>
          <p:cNvPr id="202" name="Google Shape;202;g3743b88ebe0_0_23"/>
          <p:cNvCxnSpPr/>
          <p:nvPr/>
        </p:nvCxnSpPr>
        <p:spPr>
          <a:xfrm>
            <a:off x="4080700" y="6059375"/>
            <a:ext cx="3316500" cy="18000"/>
          </a:xfrm>
          <a:prstGeom prst="straightConnector1">
            <a:avLst/>
          </a:prstGeom>
          <a:noFill/>
          <a:ln w="76200" cap="flat" cmpd="sng">
            <a:solidFill>
              <a:srgbClr val="980000"/>
            </a:solidFill>
            <a:prstDash val="solid"/>
            <a:round/>
            <a:headEnd type="none" w="med" len="med"/>
            <a:tailEnd type="none" w="med" len="med"/>
          </a:ln>
        </p:spPr>
      </p:cxnSp>
      <p:sp>
        <p:nvSpPr>
          <p:cNvPr id="203" name="Google Shape;203;g3743b88ebe0_0_23"/>
          <p:cNvSpPr txBox="1"/>
          <p:nvPr/>
        </p:nvSpPr>
        <p:spPr>
          <a:xfrm>
            <a:off x="1879325" y="6784325"/>
            <a:ext cx="4016400" cy="924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2500" b="1"/>
              <a:t>Yesus Kristus</a:t>
            </a:r>
            <a:endParaRPr sz="2500" b="1"/>
          </a:p>
        </p:txBody>
      </p:sp>
      <p:sp>
        <p:nvSpPr>
          <p:cNvPr id="204" name="Google Shape;204;g3743b88ebe0_0_23"/>
          <p:cNvSpPr txBox="1"/>
          <p:nvPr/>
        </p:nvSpPr>
        <p:spPr>
          <a:xfrm>
            <a:off x="8737325" y="6784325"/>
            <a:ext cx="4016400" cy="924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2500" b="1"/>
              <a:t>??????</a:t>
            </a:r>
            <a:endParaRPr sz="2500" b="1"/>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sp>
        <p:nvSpPr>
          <p:cNvPr id="210" name="Google Shape;210;g3743b88ebe0_0_57"/>
          <p:cNvSpPr txBox="1"/>
          <p:nvPr/>
        </p:nvSpPr>
        <p:spPr>
          <a:xfrm>
            <a:off x="848725" y="348575"/>
            <a:ext cx="12988500" cy="7714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000"/>
              <a:t>Yesus ingin kita pelajari lebih lanjut tentang “</a:t>
            </a:r>
            <a:r>
              <a:rPr lang="en-US" sz="2000" b="1"/>
              <a:t>Bagaimana sikap penghuni Kerajaan Syurga</a:t>
            </a:r>
            <a:r>
              <a:rPr lang="en-US" sz="2000"/>
              <a:t>” yang harus ada pada setiap muridnya.</a:t>
            </a:r>
            <a:endParaRPr sz="2000"/>
          </a:p>
          <a:p>
            <a:pPr marL="0" lvl="0" indent="0" algn="l" rtl="0">
              <a:spcBef>
                <a:spcPts val="0"/>
              </a:spcBef>
              <a:spcAft>
                <a:spcPts val="0"/>
              </a:spcAft>
              <a:buNone/>
            </a:pPr>
            <a:endParaRPr sz="2000"/>
          </a:p>
          <a:p>
            <a:pPr marL="457200" lvl="0" indent="-355600" algn="l" rtl="0">
              <a:spcBef>
                <a:spcPts val="0"/>
              </a:spcBef>
              <a:spcAft>
                <a:spcPts val="0"/>
              </a:spcAft>
              <a:buSzPts val="2000"/>
              <a:buAutoNum type="arabicPeriod"/>
            </a:pPr>
            <a:r>
              <a:rPr lang="en-US" sz="2000"/>
              <a:t>Pada waktu itu orang-orang Israel berada di bawah tawanan Roma dan Yesus mahu mereka melihat satu perspektif yang baru tentang kasih iaitu mengasihi orang-orang yang tidak mengenal Tuhan - orang yang bersikap tidak adil, penyeksa, dan ll. </a:t>
            </a:r>
            <a:endParaRPr sz="2000"/>
          </a:p>
          <a:p>
            <a:pPr marL="0" lvl="0" indent="0" algn="l" rtl="0">
              <a:spcBef>
                <a:spcPts val="0"/>
              </a:spcBef>
              <a:spcAft>
                <a:spcPts val="0"/>
              </a:spcAft>
              <a:buNone/>
            </a:pPr>
            <a:endParaRPr sz="2000"/>
          </a:p>
          <a:p>
            <a:pPr marL="457200" lvl="0" indent="-355600" algn="l" rtl="0">
              <a:spcBef>
                <a:spcPts val="0"/>
              </a:spcBef>
              <a:spcAft>
                <a:spcPts val="0"/>
              </a:spcAft>
              <a:buSzPts val="2000"/>
              <a:buAutoNum type="arabicPeriod"/>
            </a:pPr>
            <a:r>
              <a:rPr lang="en-US" sz="2000"/>
              <a:t>Yesus mahu kita sedar siapa Tuhan yang kita sembah, siapa diri kita dan siapa musuh kita yang sebenarnya.</a:t>
            </a:r>
            <a:endParaRPr sz="2000"/>
          </a:p>
          <a:p>
            <a:pPr marL="0" lvl="0" indent="0" algn="l" rtl="0">
              <a:spcBef>
                <a:spcPts val="0"/>
              </a:spcBef>
              <a:spcAft>
                <a:spcPts val="0"/>
              </a:spcAft>
              <a:buNone/>
            </a:pPr>
            <a:endParaRPr sz="2000"/>
          </a:p>
          <a:p>
            <a:pPr marL="457200" lvl="0" indent="-355600" algn="l" rtl="0">
              <a:spcBef>
                <a:spcPts val="0"/>
              </a:spcBef>
              <a:spcAft>
                <a:spcPts val="0"/>
              </a:spcAft>
              <a:buSzPts val="2000"/>
              <a:buAutoNum type="arabicPeriod"/>
            </a:pPr>
            <a:r>
              <a:rPr lang="en-US" sz="2000"/>
              <a:t>Penyembahan sebenar kepada Tuhan adalah juga pada waktu kita memilih fokus fikiran dan tindakan kita terhadap mereka yang “</a:t>
            </a:r>
            <a:r>
              <a:rPr lang="en-US" sz="2000" b="1"/>
              <a:t>membenci kita</a:t>
            </a:r>
            <a:r>
              <a:rPr lang="en-US" sz="2000"/>
              <a:t>” di tengah-tengah situasi yang memancing emosi kita. - </a:t>
            </a:r>
            <a:r>
              <a:rPr lang="en-US" sz="2000">
                <a:highlight>
                  <a:srgbClr val="FF9900"/>
                </a:highlight>
              </a:rPr>
              <a:t>Your Real Version</a:t>
            </a:r>
            <a:r>
              <a:rPr lang="en-US" sz="2000"/>
              <a:t> - apa yang kita fikirkan dan lakukan menyatakan di mana pihak yang kita pilih.</a:t>
            </a:r>
            <a:endParaRPr sz="2000"/>
          </a:p>
          <a:p>
            <a:pPr marL="0" lvl="0" indent="0" algn="l" rtl="0">
              <a:spcBef>
                <a:spcPts val="0"/>
              </a:spcBef>
              <a:spcAft>
                <a:spcPts val="0"/>
              </a:spcAft>
              <a:buNone/>
            </a:pPr>
            <a:endParaRPr sz="2000">
              <a:highlight>
                <a:srgbClr val="FF9900"/>
              </a:highlight>
            </a:endParaRPr>
          </a:p>
          <a:p>
            <a:pPr marL="457200" lvl="0" indent="-355600" algn="l" rtl="0">
              <a:spcBef>
                <a:spcPts val="0"/>
              </a:spcBef>
              <a:spcAft>
                <a:spcPts val="0"/>
              </a:spcAft>
              <a:buSzPts val="2000"/>
              <a:buAutoNum type="arabicPeriod"/>
            </a:pPr>
            <a:r>
              <a:rPr lang="en-US" sz="2000"/>
              <a:t>Jangan mencari keadilan di dunia yang penuh dengan ketidakadilan - Carilah dan mintalah keadilan daripada Tuhan.</a:t>
            </a:r>
            <a:endParaRPr sz="2000"/>
          </a:p>
          <a:p>
            <a:pPr marL="0" lvl="0" indent="0" algn="l" rtl="0">
              <a:spcBef>
                <a:spcPts val="0"/>
              </a:spcBef>
              <a:spcAft>
                <a:spcPts val="0"/>
              </a:spcAft>
              <a:buNone/>
            </a:pPr>
            <a:endParaRPr sz="2000"/>
          </a:p>
          <a:p>
            <a:pPr marL="457200" lvl="0" indent="-355600" algn="l" rtl="0">
              <a:spcBef>
                <a:spcPts val="0"/>
              </a:spcBef>
              <a:spcAft>
                <a:spcPts val="0"/>
              </a:spcAft>
              <a:buSzPts val="2000"/>
              <a:buAutoNum type="arabicPeriod"/>
            </a:pPr>
            <a:r>
              <a:rPr lang="en-US" sz="2000"/>
              <a:t>Dengan melakukan semua ini, kita sedang menunjukkan kepada dunia siapa yang kita sembah, identiti kita, bagaimana manusia harus berperilaku antara satu dengan yang lain dan di mana pusat kasih kita. Tunjukkan apa yang dunia tidak sanggup lakukan - </a:t>
            </a:r>
            <a:r>
              <a:rPr lang="en-US" sz="2000" b="1">
                <a:highlight>
                  <a:srgbClr val="00FFFF"/>
                </a:highlight>
              </a:rPr>
              <a:t>Be the light</a:t>
            </a:r>
            <a:r>
              <a:rPr lang="en-US" sz="2000"/>
              <a:t>.</a:t>
            </a:r>
            <a:endParaRPr sz="2000"/>
          </a:p>
          <a:p>
            <a:pPr marL="0" lvl="0" indent="0" algn="l" rtl="0">
              <a:spcBef>
                <a:spcPts val="0"/>
              </a:spcBef>
              <a:spcAft>
                <a:spcPts val="0"/>
              </a:spcAft>
              <a:buNone/>
            </a:pPr>
            <a:endParaRPr sz="2000"/>
          </a:p>
          <a:p>
            <a:pPr marL="457200" lvl="0" indent="-355600" algn="l" rtl="0">
              <a:spcBef>
                <a:spcPts val="0"/>
              </a:spcBef>
              <a:spcAft>
                <a:spcPts val="0"/>
              </a:spcAft>
              <a:buSzPts val="2000"/>
              <a:buAutoNum type="arabicPeriod"/>
            </a:pPr>
            <a:r>
              <a:rPr lang="en-US" sz="2000"/>
              <a:t>Whatever happens remain in the kingdom of God..don’t step out..</a:t>
            </a:r>
            <a:endParaRPr sz="2000"/>
          </a:p>
          <a:p>
            <a:pPr marL="0" lvl="0" indent="0" algn="l" rtl="0">
              <a:spcBef>
                <a:spcPts val="0"/>
              </a:spcBef>
              <a:spcAft>
                <a:spcPts val="0"/>
              </a:spcAft>
              <a:buNone/>
            </a:pPr>
            <a:endParaRPr sz="2000"/>
          </a:p>
          <a:p>
            <a:pPr marL="457200" lvl="0" indent="-355600" algn="l" rtl="0">
              <a:spcBef>
                <a:spcPts val="0"/>
              </a:spcBef>
              <a:spcAft>
                <a:spcPts val="0"/>
              </a:spcAft>
              <a:buSzPts val="2000"/>
              <a:buAutoNum type="arabicPeriod"/>
            </a:pPr>
            <a:r>
              <a:rPr lang="en-US" sz="2000"/>
              <a:t>Kita melakukan semua ini untuk Anak Manusia (Yesus Kristus).</a:t>
            </a:r>
            <a:endParaRPr sz="20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cxnSp>
        <p:nvCxnSpPr>
          <p:cNvPr id="216" name="Google Shape;216;g3743b88ebe0_0_62"/>
          <p:cNvCxnSpPr/>
          <p:nvPr/>
        </p:nvCxnSpPr>
        <p:spPr>
          <a:xfrm rot="10800000">
            <a:off x="1848575" y="1151900"/>
            <a:ext cx="0" cy="909300"/>
          </a:xfrm>
          <a:prstGeom prst="straightConnector1">
            <a:avLst/>
          </a:prstGeom>
          <a:noFill/>
          <a:ln w="114300" cap="flat" cmpd="sng">
            <a:solidFill>
              <a:schemeClr val="dk2"/>
            </a:solidFill>
            <a:prstDash val="solid"/>
            <a:round/>
            <a:headEnd type="none" w="med" len="med"/>
            <a:tailEnd type="none" w="med" len="med"/>
          </a:ln>
        </p:spPr>
      </p:cxnSp>
      <p:cxnSp>
        <p:nvCxnSpPr>
          <p:cNvPr id="217" name="Google Shape;217;g3743b88ebe0_0_62"/>
          <p:cNvCxnSpPr/>
          <p:nvPr/>
        </p:nvCxnSpPr>
        <p:spPr>
          <a:xfrm rot="10800000">
            <a:off x="1894475" y="1212600"/>
            <a:ext cx="0" cy="772800"/>
          </a:xfrm>
          <a:prstGeom prst="straightConnector1">
            <a:avLst/>
          </a:prstGeom>
          <a:noFill/>
          <a:ln w="9525" cap="flat" cmpd="sng">
            <a:solidFill>
              <a:schemeClr val="dk2"/>
            </a:solidFill>
            <a:prstDash val="solid"/>
            <a:round/>
            <a:headEnd type="none" w="med" len="med"/>
            <a:tailEnd type="none" w="med" len="med"/>
          </a:ln>
        </p:spPr>
      </p:cxnSp>
      <p:sp>
        <p:nvSpPr>
          <p:cNvPr id="218" name="Google Shape;218;g3743b88ebe0_0_62"/>
          <p:cNvSpPr txBox="1"/>
          <p:nvPr/>
        </p:nvSpPr>
        <p:spPr>
          <a:xfrm>
            <a:off x="1000350" y="560675"/>
            <a:ext cx="13428000" cy="7168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200"/>
              </a:spcBef>
              <a:spcAft>
                <a:spcPts val="0"/>
              </a:spcAft>
              <a:buNone/>
            </a:pPr>
            <a:endParaRPr sz="2500" i="1">
              <a:solidFill>
                <a:schemeClr val="dk1"/>
              </a:solidFill>
            </a:endParaRPr>
          </a:p>
          <a:p>
            <a:pPr marL="457200" lvl="0" indent="0" algn="l" rtl="0">
              <a:spcBef>
                <a:spcPts val="1200"/>
              </a:spcBef>
              <a:spcAft>
                <a:spcPts val="0"/>
              </a:spcAft>
              <a:buNone/>
            </a:pPr>
            <a:endParaRPr sz="2500"/>
          </a:p>
        </p:txBody>
      </p:sp>
      <p:cxnSp>
        <p:nvCxnSpPr>
          <p:cNvPr id="219" name="Google Shape;219;g3743b88ebe0_0_62"/>
          <p:cNvCxnSpPr/>
          <p:nvPr/>
        </p:nvCxnSpPr>
        <p:spPr>
          <a:xfrm>
            <a:off x="1833850" y="2015725"/>
            <a:ext cx="2652300" cy="1561200"/>
          </a:xfrm>
          <a:prstGeom prst="bentConnector3">
            <a:avLst>
              <a:gd name="adj1" fmla="val 50000"/>
            </a:avLst>
          </a:prstGeom>
          <a:noFill/>
          <a:ln w="114300" cap="flat" cmpd="sng">
            <a:solidFill>
              <a:schemeClr val="dk2"/>
            </a:solidFill>
            <a:prstDash val="solid"/>
            <a:round/>
            <a:headEnd type="none" w="med" len="med"/>
            <a:tailEnd type="none" w="med" len="med"/>
          </a:ln>
        </p:spPr>
      </p:cxnSp>
      <p:cxnSp>
        <p:nvCxnSpPr>
          <p:cNvPr id="220" name="Google Shape;220;g3743b88ebe0_0_62"/>
          <p:cNvCxnSpPr/>
          <p:nvPr/>
        </p:nvCxnSpPr>
        <p:spPr>
          <a:xfrm>
            <a:off x="3198700" y="3576925"/>
            <a:ext cx="2652300" cy="1561200"/>
          </a:xfrm>
          <a:prstGeom prst="bentConnector3">
            <a:avLst>
              <a:gd name="adj1" fmla="val 50000"/>
            </a:avLst>
          </a:prstGeom>
          <a:noFill/>
          <a:ln w="114300" cap="flat" cmpd="sng">
            <a:solidFill>
              <a:schemeClr val="dk2"/>
            </a:solidFill>
            <a:prstDash val="solid"/>
            <a:round/>
            <a:headEnd type="none" w="med" len="med"/>
            <a:tailEnd type="none" w="med" len="med"/>
          </a:ln>
        </p:spPr>
      </p:cxnSp>
      <p:cxnSp>
        <p:nvCxnSpPr>
          <p:cNvPr id="221" name="Google Shape;221;g3743b88ebe0_0_62"/>
          <p:cNvCxnSpPr/>
          <p:nvPr/>
        </p:nvCxnSpPr>
        <p:spPr>
          <a:xfrm>
            <a:off x="4577050" y="5139925"/>
            <a:ext cx="2652300" cy="1561200"/>
          </a:xfrm>
          <a:prstGeom prst="bentConnector3">
            <a:avLst>
              <a:gd name="adj1" fmla="val 50000"/>
            </a:avLst>
          </a:prstGeom>
          <a:noFill/>
          <a:ln w="114300" cap="flat" cmpd="sng">
            <a:solidFill>
              <a:schemeClr val="dk2"/>
            </a:solidFill>
            <a:prstDash val="solid"/>
            <a:round/>
            <a:headEnd type="none" w="med" len="med"/>
            <a:tailEnd type="none" w="med" len="med"/>
          </a:ln>
        </p:spPr>
      </p:cxnSp>
      <p:cxnSp>
        <p:nvCxnSpPr>
          <p:cNvPr id="222" name="Google Shape;222;g3743b88ebe0_0_62"/>
          <p:cNvCxnSpPr/>
          <p:nvPr/>
        </p:nvCxnSpPr>
        <p:spPr>
          <a:xfrm flipH="1">
            <a:off x="7153150" y="6701125"/>
            <a:ext cx="15300" cy="1318500"/>
          </a:xfrm>
          <a:prstGeom prst="straightConnector1">
            <a:avLst/>
          </a:prstGeom>
          <a:noFill/>
          <a:ln w="114300" cap="flat" cmpd="sng">
            <a:solidFill>
              <a:schemeClr val="dk2"/>
            </a:solidFill>
            <a:prstDash val="solid"/>
            <a:round/>
            <a:headEnd type="none" w="med" len="med"/>
            <a:tailEnd type="none" w="med" len="med"/>
          </a:ln>
        </p:spPr>
      </p:cxnSp>
      <p:cxnSp>
        <p:nvCxnSpPr>
          <p:cNvPr id="223" name="Google Shape;223;g3743b88ebe0_0_62"/>
          <p:cNvCxnSpPr/>
          <p:nvPr/>
        </p:nvCxnSpPr>
        <p:spPr>
          <a:xfrm flipH="1">
            <a:off x="7153150" y="7987625"/>
            <a:ext cx="2469900" cy="3000"/>
          </a:xfrm>
          <a:prstGeom prst="straightConnector1">
            <a:avLst/>
          </a:prstGeom>
          <a:noFill/>
          <a:ln w="114300" cap="flat" cmpd="sng">
            <a:solidFill>
              <a:schemeClr val="dk2"/>
            </a:solidFill>
            <a:prstDash val="solid"/>
            <a:round/>
            <a:headEnd type="none" w="med" len="med"/>
            <a:tailEnd type="none" w="med" len="med"/>
          </a:ln>
        </p:spPr>
      </p:cxnSp>
      <p:sp>
        <p:nvSpPr>
          <p:cNvPr id="224" name="Google Shape;224;g3743b88ebe0_0_62"/>
          <p:cNvSpPr/>
          <p:nvPr/>
        </p:nvSpPr>
        <p:spPr>
          <a:xfrm>
            <a:off x="7335400" y="7502975"/>
            <a:ext cx="7108200" cy="3789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US" sz="2400"/>
              <a:t>Berbahagialah orang yang miskin di hadapan Allah</a:t>
            </a:r>
            <a:endParaRPr sz="2400"/>
          </a:p>
        </p:txBody>
      </p:sp>
      <p:sp>
        <p:nvSpPr>
          <p:cNvPr id="225" name="Google Shape;225;g3743b88ebe0_0_62"/>
          <p:cNvSpPr/>
          <p:nvPr/>
        </p:nvSpPr>
        <p:spPr>
          <a:xfrm>
            <a:off x="6017675" y="6245450"/>
            <a:ext cx="7108200" cy="3789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US" sz="2400"/>
              <a:t>Berbahagialah, hai kamu yang sekarang ini lapar</a:t>
            </a:r>
            <a:endParaRPr sz="2400"/>
          </a:p>
        </p:txBody>
      </p:sp>
      <p:sp>
        <p:nvSpPr>
          <p:cNvPr id="226" name="Google Shape;226;g3743b88ebe0_0_62"/>
          <p:cNvSpPr/>
          <p:nvPr/>
        </p:nvSpPr>
        <p:spPr>
          <a:xfrm>
            <a:off x="4646075" y="4645250"/>
            <a:ext cx="8190900" cy="3789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US" sz="2400"/>
              <a:t>Berbahagialah, hai kamu yang sekarang ini menangis</a:t>
            </a:r>
            <a:endParaRPr sz="2400"/>
          </a:p>
        </p:txBody>
      </p:sp>
      <p:sp>
        <p:nvSpPr>
          <p:cNvPr id="227" name="Google Shape;227;g3743b88ebe0_0_62"/>
          <p:cNvSpPr/>
          <p:nvPr/>
        </p:nvSpPr>
        <p:spPr>
          <a:xfrm>
            <a:off x="3274475" y="3045050"/>
            <a:ext cx="10971900" cy="3789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US" sz="2400"/>
              <a:t>Berbahagialah kamu, jika karena Anak Manusia orang membenci kamu</a:t>
            </a:r>
            <a:endParaRPr sz="2400"/>
          </a:p>
        </p:txBody>
      </p:sp>
      <p:sp>
        <p:nvSpPr>
          <p:cNvPr id="228" name="Google Shape;228;g3743b88ebe0_0_62"/>
          <p:cNvSpPr/>
          <p:nvPr/>
        </p:nvSpPr>
        <p:spPr>
          <a:xfrm>
            <a:off x="74075" y="0"/>
            <a:ext cx="2163900" cy="13944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US" sz="3200" b="1"/>
              <a:t>THE KINGDOM OF GOD</a:t>
            </a:r>
            <a:endParaRPr sz="3200" b="1"/>
          </a:p>
        </p:txBody>
      </p:sp>
      <p:sp>
        <p:nvSpPr>
          <p:cNvPr id="229" name="Google Shape;229;g3743b88ebe0_0_62"/>
          <p:cNvSpPr/>
          <p:nvPr/>
        </p:nvSpPr>
        <p:spPr>
          <a:xfrm>
            <a:off x="2238000" y="1547125"/>
            <a:ext cx="11099100" cy="3789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US" sz="2400"/>
              <a:t>Bersukacitalah pada waktu itu dan bergembiralah…upahmu besar di syurga</a:t>
            </a:r>
            <a:endParaRPr sz="2400"/>
          </a:p>
        </p:txBody>
      </p:sp>
      <p:cxnSp>
        <p:nvCxnSpPr>
          <p:cNvPr id="230" name="Google Shape;230;g3743b88ebe0_0_62"/>
          <p:cNvCxnSpPr/>
          <p:nvPr/>
        </p:nvCxnSpPr>
        <p:spPr>
          <a:xfrm rot="10800000">
            <a:off x="1545950" y="2909975"/>
            <a:ext cx="3682800" cy="4440600"/>
          </a:xfrm>
          <a:prstGeom prst="straightConnector1">
            <a:avLst/>
          </a:prstGeom>
          <a:noFill/>
          <a:ln w="76200" cap="flat" cmpd="sng">
            <a:solidFill>
              <a:srgbClr val="6D9EEB"/>
            </a:solidFill>
            <a:prstDash val="solid"/>
            <a:round/>
            <a:headEnd type="none" w="med" len="med"/>
            <a:tailEnd type="triangle" w="med" len="med"/>
          </a:ln>
        </p:spPr>
      </p:cxnSp>
      <p:sp>
        <p:nvSpPr>
          <p:cNvPr id="231" name="Google Shape;231;g3743b88ebe0_0_62"/>
          <p:cNvSpPr/>
          <p:nvPr/>
        </p:nvSpPr>
        <p:spPr>
          <a:xfrm>
            <a:off x="74075" y="6626450"/>
            <a:ext cx="4503000" cy="3789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US" sz="2400" b="1">
                <a:solidFill>
                  <a:schemeClr val="dk1"/>
                </a:solidFill>
                <a:highlight>
                  <a:srgbClr val="FF0000"/>
                </a:highlight>
              </a:rPr>
              <a:t>Karena Anak Manusia…</a:t>
            </a:r>
            <a:endParaRPr sz="2400" b="1">
              <a:solidFill>
                <a:schemeClr val="dk1"/>
              </a:solidFill>
              <a:highlight>
                <a:srgbClr val="FF0000"/>
              </a:highlight>
            </a:endParaRPr>
          </a:p>
        </p:txBody>
      </p:sp>
      <p:cxnSp>
        <p:nvCxnSpPr>
          <p:cNvPr id="232" name="Google Shape;232;g3743b88ebe0_0_62"/>
          <p:cNvCxnSpPr/>
          <p:nvPr/>
        </p:nvCxnSpPr>
        <p:spPr>
          <a:xfrm rot="10800000">
            <a:off x="4057650" y="1981350"/>
            <a:ext cx="0" cy="1009500"/>
          </a:xfrm>
          <a:prstGeom prst="straightConnector1">
            <a:avLst/>
          </a:prstGeom>
          <a:noFill/>
          <a:ln w="38100" cap="flat" cmpd="sng">
            <a:solidFill>
              <a:schemeClr val="dk2"/>
            </a:solidFill>
            <a:prstDash val="solid"/>
            <a:round/>
            <a:headEnd type="none" w="med" len="med"/>
            <a:tailEnd type="triangle" w="med" len="med"/>
          </a:ln>
        </p:spPr>
      </p:cxn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pic>
        <p:nvPicPr>
          <p:cNvPr id="238" name="Google Shape;238;g377b97a7416_0_1"/>
          <p:cNvPicPr preferRelativeResize="0"/>
          <p:nvPr/>
        </p:nvPicPr>
        <p:blipFill>
          <a:blip r:embed="rId3">
            <a:alphaModFix/>
          </a:blip>
          <a:stretch>
            <a:fillRect/>
          </a:stretch>
        </p:blipFill>
        <p:spPr>
          <a:xfrm>
            <a:off x="152400" y="152400"/>
            <a:ext cx="14088532" cy="7924799"/>
          </a:xfrm>
          <a:prstGeom prst="rect">
            <a:avLst/>
          </a:prstGeom>
          <a:noFill/>
          <a:ln>
            <a:noFill/>
          </a:ln>
        </p:spPr>
      </p:pic>
      <p:sp>
        <p:nvSpPr>
          <p:cNvPr id="239" name="Google Shape;239;g377b97a7416_0_1"/>
          <p:cNvSpPr txBox="1"/>
          <p:nvPr/>
        </p:nvSpPr>
        <p:spPr>
          <a:xfrm>
            <a:off x="15307350" y="1682300"/>
            <a:ext cx="87297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44"/>
        <p:cNvGrpSpPr/>
        <p:nvPr/>
      </p:nvGrpSpPr>
      <p:grpSpPr>
        <a:xfrm>
          <a:off x="0" y="0"/>
          <a:ext cx="0" cy="0"/>
          <a:chOff x="0" y="0"/>
          <a:chExt cx="0" cy="0"/>
        </a:xfrm>
      </p:grpSpPr>
      <p:sp>
        <p:nvSpPr>
          <p:cNvPr id="245" name="Google Shape;245;p4"/>
          <p:cNvSpPr/>
          <p:nvPr/>
        </p:nvSpPr>
        <p:spPr>
          <a:xfrm>
            <a:off x="793790" y="1251109"/>
            <a:ext cx="8363545" cy="708779"/>
          </a:xfrm>
          <a:prstGeom prst="rect">
            <a:avLst/>
          </a:prstGeom>
          <a:noFill/>
          <a:ln>
            <a:noFill/>
          </a:ln>
        </p:spPr>
        <p:txBody>
          <a:bodyPr spcFirstLastPara="1" wrap="square" lIns="0" tIns="0" rIns="0" bIns="0" anchor="t" anchorCtr="0">
            <a:noAutofit/>
          </a:bodyPr>
          <a:lstStyle/>
          <a:p>
            <a:pPr marL="0" marR="0" lvl="0" indent="0" algn="l" rtl="0">
              <a:lnSpc>
                <a:spcPct val="124719"/>
              </a:lnSpc>
              <a:spcBef>
                <a:spcPts val="0"/>
              </a:spcBef>
              <a:spcAft>
                <a:spcPts val="0"/>
              </a:spcAft>
              <a:buClr>
                <a:srgbClr val="233939"/>
              </a:buClr>
              <a:buSzPts val="4450"/>
              <a:buFont typeface="Syne"/>
              <a:buNone/>
            </a:pPr>
            <a:r>
              <a:rPr lang="en-US" sz="4450" b="1" i="0" u="none" strike="noStrike" cap="none">
                <a:solidFill>
                  <a:srgbClr val="233939"/>
                </a:solidFill>
                <a:latin typeface="Syne"/>
                <a:ea typeface="Syne"/>
                <a:cs typeface="Syne"/>
                <a:sym typeface="Syne"/>
              </a:rPr>
              <a:t>Ayat Utama: Lukas 6:27-28</a:t>
            </a:r>
            <a:endParaRPr sz="4450" b="0" i="0" u="none" strike="noStrike" cap="none"/>
          </a:p>
        </p:txBody>
      </p:sp>
      <p:sp>
        <p:nvSpPr>
          <p:cNvPr id="246" name="Google Shape;246;p4"/>
          <p:cNvSpPr/>
          <p:nvPr/>
        </p:nvSpPr>
        <p:spPr>
          <a:xfrm>
            <a:off x="1630323" y="2861548"/>
            <a:ext cx="3062168" cy="354330"/>
          </a:xfrm>
          <a:prstGeom prst="rect">
            <a:avLst/>
          </a:prstGeom>
          <a:noFill/>
          <a:ln>
            <a:noFill/>
          </a:ln>
        </p:spPr>
        <p:txBody>
          <a:bodyPr spcFirstLastPara="1" wrap="square" lIns="0" tIns="0" rIns="0" bIns="0" anchor="t" anchorCtr="0">
            <a:noAutofit/>
          </a:bodyPr>
          <a:lstStyle/>
          <a:p>
            <a:pPr marL="0" marR="0" lvl="0" indent="0" algn="r" rtl="0">
              <a:lnSpc>
                <a:spcPct val="125000"/>
              </a:lnSpc>
              <a:spcBef>
                <a:spcPts val="0"/>
              </a:spcBef>
              <a:spcAft>
                <a:spcPts val="0"/>
              </a:spcAft>
              <a:buClr>
                <a:srgbClr val="3B4E4E"/>
              </a:buClr>
              <a:buSzPts val="2200"/>
              <a:buFont typeface="Syne"/>
              <a:buNone/>
            </a:pPr>
            <a:r>
              <a:rPr lang="en-US" sz="2200" b="1" i="0" u="none" strike="noStrike" cap="none">
                <a:solidFill>
                  <a:srgbClr val="3B4E4E"/>
                </a:solidFill>
                <a:latin typeface="Syne"/>
                <a:ea typeface="Syne"/>
                <a:cs typeface="Syne"/>
                <a:sym typeface="Syne"/>
              </a:rPr>
              <a:t>Kasihilah musuhmu</a:t>
            </a:r>
            <a:endParaRPr sz="2200" b="0" i="0" u="none" strike="noStrike" cap="none"/>
          </a:p>
        </p:txBody>
      </p:sp>
      <p:sp>
        <p:nvSpPr>
          <p:cNvPr id="247" name="Google Shape;247;p4"/>
          <p:cNvSpPr/>
          <p:nvPr/>
        </p:nvSpPr>
        <p:spPr>
          <a:xfrm>
            <a:off x="793790" y="3351967"/>
            <a:ext cx="3898702" cy="725805"/>
          </a:xfrm>
          <a:prstGeom prst="rect">
            <a:avLst/>
          </a:prstGeom>
          <a:noFill/>
          <a:ln>
            <a:noFill/>
          </a:ln>
        </p:spPr>
        <p:txBody>
          <a:bodyPr spcFirstLastPara="1" wrap="square" lIns="0" tIns="0" rIns="0" bIns="0" anchor="t" anchorCtr="0">
            <a:noAutofit/>
          </a:bodyPr>
          <a:lstStyle/>
          <a:p>
            <a:pPr marL="0" marR="0" lvl="0" indent="0" algn="r" rtl="0">
              <a:lnSpc>
                <a:spcPct val="162857"/>
              </a:lnSpc>
              <a:spcBef>
                <a:spcPts val="0"/>
              </a:spcBef>
              <a:spcAft>
                <a:spcPts val="0"/>
              </a:spcAft>
              <a:buClr>
                <a:srgbClr val="3B4E4E"/>
              </a:buClr>
              <a:buSzPts val="1750"/>
              <a:buFont typeface="Overpass Light"/>
              <a:buNone/>
            </a:pPr>
            <a:r>
              <a:rPr lang="en-US" sz="1750" b="0" i="0" u="none" strike="noStrike" cap="none">
                <a:solidFill>
                  <a:srgbClr val="3B4E4E"/>
                </a:solidFill>
                <a:latin typeface="Overpass Light"/>
                <a:ea typeface="Overpass Light"/>
                <a:cs typeface="Overpass Light"/>
                <a:sym typeface="Overpass Light"/>
              </a:rPr>
              <a:t>Tunjukkan kasih kepada mereka yang memusuhi anda</a:t>
            </a:r>
            <a:endParaRPr sz="1750" b="0" i="0" u="none" strike="noStrike" cap="none"/>
          </a:p>
        </p:txBody>
      </p:sp>
      <p:pic>
        <p:nvPicPr>
          <p:cNvPr id="248" name="Google Shape;248;p4" descr="preencoded.png"/>
          <p:cNvPicPr preferRelativeResize="0"/>
          <p:nvPr/>
        </p:nvPicPr>
        <p:blipFill rotWithShape="1">
          <a:blip r:embed="rId3">
            <a:alphaModFix/>
          </a:blip>
          <a:srcRect/>
          <a:stretch/>
        </p:blipFill>
        <p:spPr>
          <a:xfrm>
            <a:off x="5032653" y="2413516"/>
            <a:ext cx="4564975" cy="4564975"/>
          </a:xfrm>
          <a:prstGeom prst="rect">
            <a:avLst/>
          </a:prstGeom>
          <a:noFill/>
          <a:ln>
            <a:noFill/>
          </a:ln>
        </p:spPr>
      </p:pic>
      <p:pic>
        <p:nvPicPr>
          <p:cNvPr id="249" name="Google Shape;249;p4" descr="preencoded.png"/>
          <p:cNvPicPr preferRelativeResize="0"/>
          <p:nvPr/>
        </p:nvPicPr>
        <p:blipFill rotWithShape="1">
          <a:blip r:embed="rId4">
            <a:alphaModFix/>
          </a:blip>
          <a:srcRect/>
          <a:stretch/>
        </p:blipFill>
        <p:spPr>
          <a:xfrm>
            <a:off x="6226731" y="3176588"/>
            <a:ext cx="339328" cy="424220"/>
          </a:xfrm>
          <a:prstGeom prst="rect">
            <a:avLst/>
          </a:prstGeom>
          <a:noFill/>
          <a:ln>
            <a:noFill/>
          </a:ln>
        </p:spPr>
      </p:pic>
      <p:sp>
        <p:nvSpPr>
          <p:cNvPr id="250" name="Google Shape;250;p4"/>
          <p:cNvSpPr/>
          <p:nvPr/>
        </p:nvSpPr>
        <p:spPr>
          <a:xfrm>
            <a:off x="9937790" y="2861548"/>
            <a:ext cx="2835235" cy="35433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3B4E4E"/>
              </a:buClr>
              <a:buSzPts val="2200"/>
              <a:buFont typeface="Syne"/>
              <a:buNone/>
            </a:pPr>
            <a:r>
              <a:rPr lang="en-US" sz="2200" b="1" i="0" u="none" strike="noStrike" cap="none">
                <a:solidFill>
                  <a:srgbClr val="3B4E4E"/>
                </a:solidFill>
                <a:latin typeface="Syne"/>
                <a:ea typeface="Syne"/>
                <a:cs typeface="Syne"/>
                <a:sym typeface="Syne"/>
              </a:rPr>
              <a:t>Berbuatlah baik</a:t>
            </a:r>
            <a:endParaRPr sz="2200" b="0" i="0" u="none" strike="noStrike" cap="none"/>
          </a:p>
        </p:txBody>
      </p:sp>
      <p:sp>
        <p:nvSpPr>
          <p:cNvPr id="251" name="Google Shape;251;p4"/>
          <p:cNvSpPr/>
          <p:nvPr/>
        </p:nvSpPr>
        <p:spPr>
          <a:xfrm>
            <a:off x="9937790" y="3351967"/>
            <a:ext cx="3898821" cy="725805"/>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3B4E4E"/>
              </a:buClr>
              <a:buSzPts val="1750"/>
              <a:buFont typeface="Overpass Light"/>
              <a:buNone/>
            </a:pPr>
            <a:r>
              <a:rPr lang="en-US" sz="1750" b="0" i="0" u="none" strike="noStrike" cap="none">
                <a:solidFill>
                  <a:srgbClr val="3B4E4E"/>
                </a:solidFill>
                <a:latin typeface="Overpass Light"/>
                <a:ea typeface="Overpass Light"/>
                <a:cs typeface="Overpass Light"/>
                <a:sym typeface="Overpass Light"/>
              </a:rPr>
              <a:t>Lakukan kebaikan kepada orang yang membenci anda</a:t>
            </a:r>
            <a:endParaRPr sz="1750" b="0" i="0" u="none" strike="noStrike" cap="none"/>
          </a:p>
        </p:txBody>
      </p:sp>
      <p:pic>
        <p:nvPicPr>
          <p:cNvPr id="252" name="Google Shape;252;p4" descr="preencoded.png"/>
          <p:cNvPicPr preferRelativeResize="0"/>
          <p:nvPr/>
        </p:nvPicPr>
        <p:blipFill rotWithShape="1">
          <a:blip r:embed="rId5">
            <a:alphaModFix/>
          </a:blip>
          <a:srcRect/>
          <a:stretch/>
        </p:blipFill>
        <p:spPr>
          <a:xfrm>
            <a:off x="5032653" y="2413516"/>
            <a:ext cx="4564975" cy="4564975"/>
          </a:xfrm>
          <a:prstGeom prst="rect">
            <a:avLst/>
          </a:prstGeom>
          <a:noFill/>
          <a:ln>
            <a:noFill/>
          </a:ln>
        </p:spPr>
      </p:pic>
      <p:pic>
        <p:nvPicPr>
          <p:cNvPr id="253" name="Google Shape;253;p4" descr="preencoded.png"/>
          <p:cNvPicPr preferRelativeResize="0"/>
          <p:nvPr/>
        </p:nvPicPr>
        <p:blipFill rotWithShape="1">
          <a:blip r:embed="rId6">
            <a:alphaModFix/>
          </a:blip>
          <a:srcRect/>
          <a:stretch/>
        </p:blipFill>
        <p:spPr>
          <a:xfrm>
            <a:off x="8452604" y="3565088"/>
            <a:ext cx="339328" cy="424220"/>
          </a:xfrm>
          <a:prstGeom prst="rect">
            <a:avLst/>
          </a:prstGeom>
          <a:noFill/>
          <a:ln>
            <a:noFill/>
          </a:ln>
        </p:spPr>
      </p:pic>
      <p:sp>
        <p:nvSpPr>
          <p:cNvPr id="254" name="Google Shape;254;p4"/>
          <p:cNvSpPr/>
          <p:nvPr/>
        </p:nvSpPr>
        <p:spPr>
          <a:xfrm>
            <a:off x="9937790" y="5314117"/>
            <a:ext cx="2835235" cy="35433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3B4E4E"/>
              </a:buClr>
              <a:buSzPts val="2200"/>
              <a:buFont typeface="Syne"/>
              <a:buNone/>
            </a:pPr>
            <a:r>
              <a:rPr lang="en-US" sz="2200" b="1" i="0" u="none" strike="noStrike" cap="none">
                <a:solidFill>
                  <a:srgbClr val="3B4E4E"/>
                </a:solidFill>
                <a:latin typeface="Syne"/>
                <a:ea typeface="Syne"/>
                <a:cs typeface="Syne"/>
                <a:sym typeface="Syne"/>
              </a:rPr>
              <a:t>Mintalah berkat</a:t>
            </a:r>
            <a:endParaRPr sz="2200" b="0" i="0" u="none" strike="noStrike" cap="none"/>
          </a:p>
        </p:txBody>
      </p:sp>
      <p:sp>
        <p:nvSpPr>
          <p:cNvPr id="255" name="Google Shape;255;p4"/>
          <p:cNvSpPr/>
          <p:nvPr/>
        </p:nvSpPr>
        <p:spPr>
          <a:xfrm>
            <a:off x="9937790" y="5804535"/>
            <a:ext cx="3898821" cy="725805"/>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3B4E4E"/>
              </a:buClr>
              <a:buSzPts val="1750"/>
              <a:buFont typeface="Overpass Light"/>
              <a:buNone/>
            </a:pPr>
            <a:r>
              <a:rPr lang="en-US" sz="1750" b="0" i="0" u="none" strike="noStrike" cap="none">
                <a:solidFill>
                  <a:srgbClr val="3B4E4E"/>
                </a:solidFill>
                <a:latin typeface="Overpass Light"/>
                <a:ea typeface="Overpass Light"/>
                <a:cs typeface="Overpass Light"/>
                <a:sym typeface="Overpass Light"/>
              </a:rPr>
              <a:t>Ucapkan berkat bagi orang yang mengutuk anda</a:t>
            </a:r>
            <a:endParaRPr sz="1750" b="0" i="0" u="none" strike="noStrike" cap="none"/>
          </a:p>
        </p:txBody>
      </p:sp>
      <p:pic>
        <p:nvPicPr>
          <p:cNvPr id="256" name="Google Shape;256;p4" descr="preencoded.png"/>
          <p:cNvPicPr preferRelativeResize="0"/>
          <p:nvPr/>
        </p:nvPicPr>
        <p:blipFill rotWithShape="1">
          <a:blip r:embed="rId7">
            <a:alphaModFix/>
          </a:blip>
          <a:srcRect/>
          <a:stretch/>
        </p:blipFill>
        <p:spPr>
          <a:xfrm>
            <a:off x="5032653" y="2413516"/>
            <a:ext cx="4564975" cy="4564975"/>
          </a:xfrm>
          <a:prstGeom prst="rect">
            <a:avLst/>
          </a:prstGeom>
          <a:noFill/>
          <a:ln>
            <a:noFill/>
          </a:ln>
        </p:spPr>
      </p:pic>
      <p:pic>
        <p:nvPicPr>
          <p:cNvPr id="257" name="Google Shape;257;p4" descr="preencoded.png"/>
          <p:cNvPicPr preferRelativeResize="0"/>
          <p:nvPr/>
        </p:nvPicPr>
        <p:blipFill rotWithShape="1">
          <a:blip r:embed="rId8">
            <a:alphaModFix/>
          </a:blip>
          <a:srcRect/>
          <a:stretch/>
        </p:blipFill>
        <p:spPr>
          <a:xfrm>
            <a:off x="8064103" y="5790962"/>
            <a:ext cx="339328" cy="424220"/>
          </a:xfrm>
          <a:prstGeom prst="rect">
            <a:avLst/>
          </a:prstGeom>
          <a:noFill/>
          <a:ln>
            <a:noFill/>
          </a:ln>
        </p:spPr>
      </p:pic>
      <p:sp>
        <p:nvSpPr>
          <p:cNvPr id="258" name="Google Shape;258;p4"/>
          <p:cNvSpPr/>
          <p:nvPr/>
        </p:nvSpPr>
        <p:spPr>
          <a:xfrm>
            <a:off x="1857256" y="5495568"/>
            <a:ext cx="2835235" cy="354330"/>
          </a:xfrm>
          <a:prstGeom prst="rect">
            <a:avLst/>
          </a:prstGeom>
          <a:noFill/>
          <a:ln>
            <a:noFill/>
          </a:ln>
        </p:spPr>
        <p:txBody>
          <a:bodyPr spcFirstLastPara="1" wrap="square" lIns="0" tIns="0" rIns="0" bIns="0" anchor="t" anchorCtr="0">
            <a:noAutofit/>
          </a:bodyPr>
          <a:lstStyle/>
          <a:p>
            <a:pPr marL="0" marR="0" lvl="0" indent="0" algn="r" rtl="0">
              <a:lnSpc>
                <a:spcPct val="125000"/>
              </a:lnSpc>
              <a:spcBef>
                <a:spcPts val="0"/>
              </a:spcBef>
              <a:spcAft>
                <a:spcPts val="0"/>
              </a:spcAft>
              <a:buClr>
                <a:srgbClr val="3B4E4E"/>
              </a:buClr>
              <a:buSzPts val="2200"/>
              <a:buFont typeface="Syne"/>
              <a:buNone/>
            </a:pPr>
            <a:r>
              <a:rPr lang="en-US" sz="2200" b="1" i="0" u="none" strike="noStrike" cap="none">
                <a:solidFill>
                  <a:srgbClr val="3B4E4E"/>
                </a:solidFill>
                <a:latin typeface="Syne"/>
                <a:ea typeface="Syne"/>
                <a:cs typeface="Syne"/>
                <a:sym typeface="Syne"/>
              </a:rPr>
              <a:t>Berdoalah</a:t>
            </a:r>
            <a:endParaRPr sz="2200" b="0" i="0" u="none" strike="noStrike" cap="none"/>
          </a:p>
        </p:txBody>
      </p:sp>
      <p:sp>
        <p:nvSpPr>
          <p:cNvPr id="259" name="Google Shape;259;p4"/>
          <p:cNvSpPr/>
          <p:nvPr/>
        </p:nvSpPr>
        <p:spPr>
          <a:xfrm>
            <a:off x="793790" y="5985986"/>
            <a:ext cx="3898702" cy="362903"/>
          </a:xfrm>
          <a:prstGeom prst="rect">
            <a:avLst/>
          </a:prstGeom>
          <a:noFill/>
          <a:ln>
            <a:noFill/>
          </a:ln>
        </p:spPr>
        <p:txBody>
          <a:bodyPr spcFirstLastPara="1" wrap="square" lIns="0" tIns="0" rIns="0" bIns="0" anchor="t" anchorCtr="0">
            <a:noAutofit/>
          </a:bodyPr>
          <a:lstStyle/>
          <a:p>
            <a:pPr marL="0" marR="0" lvl="0" indent="0" algn="r" rtl="0">
              <a:lnSpc>
                <a:spcPct val="162857"/>
              </a:lnSpc>
              <a:spcBef>
                <a:spcPts val="0"/>
              </a:spcBef>
              <a:spcAft>
                <a:spcPts val="0"/>
              </a:spcAft>
              <a:buClr>
                <a:srgbClr val="3B4E4E"/>
              </a:buClr>
              <a:buSzPts val="1750"/>
              <a:buFont typeface="Overpass Light"/>
              <a:buNone/>
            </a:pPr>
            <a:r>
              <a:rPr lang="en-US" sz="1750" b="0" i="0" u="none" strike="noStrike" cap="none">
                <a:solidFill>
                  <a:srgbClr val="3B4E4E"/>
                </a:solidFill>
                <a:latin typeface="Overpass Light"/>
                <a:ea typeface="Overpass Light"/>
                <a:cs typeface="Overpass Light"/>
                <a:sym typeface="Overpass Light"/>
              </a:rPr>
              <a:t>Doakan orang yang mencaci anda</a:t>
            </a:r>
            <a:endParaRPr sz="1750" b="0" i="0" u="none" strike="noStrike" cap="none"/>
          </a:p>
        </p:txBody>
      </p:sp>
      <p:pic>
        <p:nvPicPr>
          <p:cNvPr id="260" name="Google Shape;260;p4" descr="preencoded.png"/>
          <p:cNvPicPr preferRelativeResize="0"/>
          <p:nvPr/>
        </p:nvPicPr>
        <p:blipFill rotWithShape="1">
          <a:blip r:embed="rId9">
            <a:alphaModFix/>
          </a:blip>
          <a:srcRect/>
          <a:stretch/>
        </p:blipFill>
        <p:spPr>
          <a:xfrm>
            <a:off x="5032653" y="2413516"/>
            <a:ext cx="4564975" cy="4564975"/>
          </a:xfrm>
          <a:prstGeom prst="rect">
            <a:avLst/>
          </a:prstGeom>
          <a:noFill/>
          <a:ln>
            <a:noFill/>
          </a:ln>
        </p:spPr>
      </p:pic>
      <p:pic>
        <p:nvPicPr>
          <p:cNvPr id="261" name="Google Shape;261;p4" descr="preencoded.png"/>
          <p:cNvPicPr preferRelativeResize="0"/>
          <p:nvPr/>
        </p:nvPicPr>
        <p:blipFill rotWithShape="1">
          <a:blip r:embed="rId10">
            <a:alphaModFix/>
          </a:blip>
          <a:srcRect/>
          <a:stretch/>
        </p:blipFill>
        <p:spPr>
          <a:xfrm>
            <a:off x="5838230" y="5402461"/>
            <a:ext cx="339328" cy="42422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66"/>
        <p:cNvGrpSpPr/>
        <p:nvPr/>
      </p:nvGrpSpPr>
      <p:grpSpPr>
        <a:xfrm>
          <a:off x="0" y="0"/>
          <a:ext cx="0" cy="0"/>
          <a:chOff x="0" y="0"/>
          <a:chExt cx="0" cy="0"/>
        </a:xfrm>
      </p:grpSpPr>
      <p:sp>
        <p:nvSpPr>
          <p:cNvPr id="267" name="Google Shape;267;p5"/>
          <p:cNvSpPr/>
          <p:nvPr/>
        </p:nvSpPr>
        <p:spPr>
          <a:xfrm>
            <a:off x="773073" y="608409"/>
            <a:ext cx="7597854" cy="1380411"/>
          </a:xfrm>
          <a:prstGeom prst="rect">
            <a:avLst/>
          </a:prstGeom>
          <a:noFill/>
          <a:ln>
            <a:noFill/>
          </a:ln>
        </p:spPr>
        <p:txBody>
          <a:bodyPr spcFirstLastPara="1" wrap="square" lIns="0" tIns="0" rIns="0" bIns="0" anchor="t" anchorCtr="0">
            <a:noAutofit/>
          </a:bodyPr>
          <a:lstStyle/>
          <a:p>
            <a:pPr marL="0" marR="0" lvl="0" indent="0" algn="l" rtl="0">
              <a:lnSpc>
                <a:spcPct val="125581"/>
              </a:lnSpc>
              <a:spcBef>
                <a:spcPts val="0"/>
              </a:spcBef>
              <a:spcAft>
                <a:spcPts val="0"/>
              </a:spcAft>
              <a:buClr>
                <a:srgbClr val="233939"/>
              </a:buClr>
              <a:buSzPts val="4300"/>
              <a:buFont typeface="Syne"/>
              <a:buNone/>
            </a:pPr>
            <a:r>
              <a:rPr lang="en-US" sz="4300" b="1" i="0" u="none" strike="noStrike" cap="none">
                <a:solidFill>
                  <a:srgbClr val="233939"/>
                </a:solidFill>
                <a:latin typeface="Syne"/>
                <a:ea typeface="Syne"/>
                <a:cs typeface="Syne"/>
                <a:sym typeface="Syne"/>
              </a:rPr>
              <a:t>Peta Minda: 4 Perintah Utama</a:t>
            </a:r>
            <a:endParaRPr sz="4300" b="0" i="0" u="none" strike="noStrike" cap="none"/>
          </a:p>
        </p:txBody>
      </p:sp>
      <p:pic>
        <p:nvPicPr>
          <p:cNvPr id="268" name="Google Shape;268;p5" descr="preencoded.png"/>
          <p:cNvPicPr preferRelativeResize="0"/>
          <p:nvPr/>
        </p:nvPicPr>
        <p:blipFill rotWithShape="1">
          <a:blip r:embed="rId3">
            <a:alphaModFix/>
          </a:blip>
          <a:srcRect/>
          <a:stretch/>
        </p:blipFill>
        <p:spPr>
          <a:xfrm>
            <a:off x="773073" y="2320052"/>
            <a:ext cx="1104424" cy="1325285"/>
          </a:xfrm>
          <a:prstGeom prst="rect">
            <a:avLst/>
          </a:prstGeom>
          <a:noFill/>
          <a:ln>
            <a:noFill/>
          </a:ln>
        </p:spPr>
      </p:pic>
      <p:sp>
        <p:nvSpPr>
          <p:cNvPr id="269" name="Google Shape;269;p5"/>
          <p:cNvSpPr/>
          <p:nvPr/>
        </p:nvSpPr>
        <p:spPr>
          <a:xfrm>
            <a:off x="2208728" y="2540913"/>
            <a:ext cx="2982397" cy="345043"/>
          </a:xfrm>
          <a:prstGeom prst="rect">
            <a:avLst/>
          </a:prstGeom>
          <a:noFill/>
          <a:ln>
            <a:noFill/>
          </a:ln>
        </p:spPr>
        <p:txBody>
          <a:bodyPr spcFirstLastPara="1" wrap="square" lIns="0" tIns="0" rIns="0" bIns="0" anchor="t" anchorCtr="0">
            <a:noAutofit/>
          </a:bodyPr>
          <a:lstStyle/>
          <a:p>
            <a:pPr marL="0" marR="0" lvl="0" indent="0" algn="l" rtl="0">
              <a:lnSpc>
                <a:spcPct val="125581"/>
              </a:lnSpc>
              <a:spcBef>
                <a:spcPts val="0"/>
              </a:spcBef>
              <a:spcAft>
                <a:spcPts val="0"/>
              </a:spcAft>
              <a:buClr>
                <a:srgbClr val="3B4E4E"/>
              </a:buClr>
              <a:buSzPts val="2150"/>
              <a:buFont typeface="Syne"/>
              <a:buNone/>
            </a:pPr>
            <a:r>
              <a:rPr lang="en-US" sz="2150" b="1" i="0" u="none" strike="noStrike" cap="none">
                <a:solidFill>
                  <a:srgbClr val="3B4E4E"/>
                </a:solidFill>
                <a:latin typeface="Syne"/>
                <a:ea typeface="Syne"/>
                <a:cs typeface="Syne"/>
                <a:sym typeface="Syne"/>
              </a:rPr>
              <a:t>Kasihilah musuhmu</a:t>
            </a:r>
            <a:endParaRPr sz="2150" b="0" i="0" u="none" strike="noStrike" cap="none"/>
          </a:p>
        </p:txBody>
      </p:sp>
      <p:sp>
        <p:nvSpPr>
          <p:cNvPr id="270" name="Google Shape;270;p5"/>
          <p:cNvSpPr/>
          <p:nvPr/>
        </p:nvSpPr>
        <p:spPr>
          <a:xfrm>
            <a:off x="2208728" y="3018473"/>
            <a:ext cx="6162199" cy="353378"/>
          </a:xfrm>
          <a:prstGeom prst="rect">
            <a:avLst/>
          </a:prstGeom>
          <a:noFill/>
          <a:ln>
            <a:noFill/>
          </a:ln>
        </p:spPr>
        <p:txBody>
          <a:bodyPr spcFirstLastPara="1" wrap="square" lIns="0" tIns="0" rIns="0" bIns="0" anchor="t" anchorCtr="0">
            <a:noAutofit/>
          </a:bodyPr>
          <a:lstStyle/>
          <a:p>
            <a:pPr marL="0" marR="0" lvl="0" indent="0" algn="l" rtl="0">
              <a:lnSpc>
                <a:spcPct val="161764"/>
              </a:lnSpc>
              <a:spcBef>
                <a:spcPts val="0"/>
              </a:spcBef>
              <a:spcAft>
                <a:spcPts val="0"/>
              </a:spcAft>
              <a:buClr>
                <a:srgbClr val="3B4E4E"/>
              </a:buClr>
              <a:buSzPts val="1700"/>
              <a:buFont typeface="Overpass Light"/>
              <a:buNone/>
            </a:pPr>
            <a:r>
              <a:rPr lang="en-US" sz="1700" b="0" i="0" u="none" strike="noStrike" cap="none">
                <a:solidFill>
                  <a:srgbClr val="3B4E4E"/>
                </a:solidFill>
                <a:latin typeface="Overpass Light"/>
                <a:ea typeface="Overpass Light"/>
                <a:cs typeface="Overpass Light"/>
                <a:sym typeface="Overpass Light"/>
              </a:rPr>
              <a:t>Tunjukkan kasih kepada yang memusuhi</a:t>
            </a:r>
            <a:endParaRPr sz="1700" b="0" i="0" u="none" strike="noStrike" cap="none"/>
          </a:p>
        </p:txBody>
      </p:sp>
      <p:pic>
        <p:nvPicPr>
          <p:cNvPr id="271" name="Google Shape;271;p5" descr="preencoded.png"/>
          <p:cNvPicPr preferRelativeResize="0"/>
          <p:nvPr/>
        </p:nvPicPr>
        <p:blipFill rotWithShape="1">
          <a:blip r:embed="rId4">
            <a:alphaModFix/>
          </a:blip>
          <a:srcRect/>
          <a:stretch/>
        </p:blipFill>
        <p:spPr>
          <a:xfrm>
            <a:off x="773073" y="3645337"/>
            <a:ext cx="1104424" cy="1325285"/>
          </a:xfrm>
          <a:prstGeom prst="rect">
            <a:avLst/>
          </a:prstGeom>
          <a:noFill/>
          <a:ln>
            <a:noFill/>
          </a:ln>
        </p:spPr>
      </p:pic>
      <p:sp>
        <p:nvSpPr>
          <p:cNvPr id="272" name="Google Shape;272;p5"/>
          <p:cNvSpPr/>
          <p:nvPr/>
        </p:nvSpPr>
        <p:spPr>
          <a:xfrm>
            <a:off x="2208728" y="3866198"/>
            <a:ext cx="2761178" cy="345043"/>
          </a:xfrm>
          <a:prstGeom prst="rect">
            <a:avLst/>
          </a:prstGeom>
          <a:noFill/>
          <a:ln>
            <a:noFill/>
          </a:ln>
        </p:spPr>
        <p:txBody>
          <a:bodyPr spcFirstLastPara="1" wrap="square" lIns="0" tIns="0" rIns="0" bIns="0" anchor="t" anchorCtr="0">
            <a:noAutofit/>
          </a:bodyPr>
          <a:lstStyle/>
          <a:p>
            <a:pPr marL="0" marR="0" lvl="0" indent="0" algn="l" rtl="0">
              <a:lnSpc>
                <a:spcPct val="125581"/>
              </a:lnSpc>
              <a:spcBef>
                <a:spcPts val="0"/>
              </a:spcBef>
              <a:spcAft>
                <a:spcPts val="0"/>
              </a:spcAft>
              <a:buClr>
                <a:srgbClr val="3B4E4E"/>
              </a:buClr>
              <a:buSzPts val="2150"/>
              <a:buFont typeface="Syne"/>
              <a:buNone/>
            </a:pPr>
            <a:r>
              <a:rPr lang="en-US" sz="2150" b="1" i="0" u="none" strike="noStrike" cap="none">
                <a:solidFill>
                  <a:srgbClr val="3B4E4E"/>
                </a:solidFill>
                <a:latin typeface="Syne"/>
                <a:ea typeface="Syne"/>
                <a:cs typeface="Syne"/>
                <a:sym typeface="Syne"/>
              </a:rPr>
              <a:t>Berbuat baiklah</a:t>
            </a:r>
            <a:endParaRPr sz="2150" b="0" i="0" u="none" strike="noStrike" cap="none"/>
          </a:p>
        </p:txBody>
      </p:sp>
      <p:sp>
        <p:nvSpPr>
          <p:cNvPr id="273" name="Google Shape;273;p5"/>
          <p:cNvSpPr/>
          <p:nvPr/>
        </p:nvSpPr>
        <p:spPr>
          <a:xfrm>
            <a:off x="2208728" y="4343757"/>
            <a:ext cx="6162199" cy="353378"/>
          </a:xfrm>
          <a:prstGeom prst="rect">
            <a:avLst/>
          </a:prstGeom>
          <a:noFill/>
          <a:ln>
            <a:noFill/>
          </a:ln>
        </p:spPr>
        <p:txBody>
          <a:bodyPr spcFirstLastPara="1" wrap="square" lIns="0" tIns="0" rIns="0" bIns="0" anchor="t" anchorCtr="0">
            <a:noAutofit/>
          </a:bodyPr>
          <a:lstStyle/>
          <a:p>
            <a:pPr marL="0" marR="0" lvl="0" indent="0" algn="l" rtl="0">
              <a:lnSpc>
                <a:spcPct val="161764"/>
              </a:lnSpc>
              <a:spcBef>
                <a:spcPts val="0"/>
              </a:spcBef>
              <a:spcAft>
                <a:spcPts val="0"/>
              </a:spcAft>
              <a:buClr>
                <a:srgbClr val="3B4E4E"/>
              </a:buClr>
              <a:buSzPts val="1700"/>
              <a:buFont typeface="Overpass Light"/>
              <a:buNone/>
            </a:pPr>
            <a:r>
              <a:rPr lang="en-US" sz="1700" b="0" i="0" u="none" strike="noStrike" cap="none">
                <a:solidFill>
                  <a:srgbClr val="3B4E4E"/>
                </a:solidFill>
                <a:latin typeface="Overpass Light"/>
                <a:ea typeface="Overpass Light"/>
                <a:cs typeface="Overpass Light"/>
                <a:sym typeface="Overpass Light"/>
              </a:rPr>
              <a:t>Bantu yang membenci anda</a:t>
            </a:r>
            <a:endParaRPr sz="1700" b="0" i="0" u="none" strike="noStrike" cap="none"/>
          </a:p>
        </p:txBody>
      </p:sp>
      <p:pic>
        <p:nvPicPr>
          <p:cNvPr id="274" name="Google Shape;274;p5" descr="preencoded.png"/>
          <p:cNvPicPr preferRelativeResize="0"/>
          <p:nvPr/>
        </p:nvPicPr>
        <p:blipFill rotWithShape="1">
          <a:blip r:embed="rId5">
            <a:alphaModFix/>
          </a:blip>
          <a:srcRect/>
          <a:stretch/>
        </p:blipFill>
        <p:spPr>
          <a:xfrm>
            <a:off x="773073" y="4970621"/>
            <a:ext cx="1104424" cy="1325285"/>
          </a:xfrm>
          <a:prstGeom prst="rect">
            <a:avLst/>
          </a:prstGeom>
          <a:noFill/>
          <a:ln>
            <a:noFill/>
          </a:ln>
        </p:spPr>
      </p:pic>
      <p:sp>
        <p:nvSpPr>
          <p:cNvPr id="275" name="Google Shape;275;p5"/>
          <p:cNvSpPr/>
          <p:nvPr/>
        </p:nvSpPr>
        <p:spPr>
          <a:xfrm>
            <a:off x="2208728" y="5191482"/>
            <a:ext cx="2761178" cy="345043"/>
          </a:xfrm>
          <a:prstGeom prst="rect">
            <a:avLst/>
          </a:prstGeom>
          <a:noFill/>
          <a:ln>
            <a:noFill/>
          </a:ln>
        </p:spPr>
        <p:txBody>
          <a:bodyPr spcFirstLastPara="1" wrap="square" lIns="0" tIns="0" rIns="0" bIns="0" anchor="t" anchorCtr="0">
            <a:noAutofit/>
          </a:bodyPr>
          <a:lstStyle/>
          <a:p>
            <a:pPr marL="0" marR="0" lvl="0" indent="0" algn="l" rtl="0">
              <a:lnSpc>
                <a:spcPct val="125581"/>
              </a:lnSpc>
              <a:spcBef>
                <a:spcPts val="0"/>
              </a:spcBef>
              <a:spcAft>
                <a:spcPts val="0"/>
              </a:spcAft>
              <a:buClr>
                <a:srgbClr val="3B4E4E"/>
              </a:buClr>
              <a:buSzPts val="2150"/>
              <a:buFont typeface="Syne"/>
              <a:buNone/>
            </a:pPr>
            <a:r>
              <a:rPr lang="en-US" sz="2150" b="1" i="0" u="none" strike="noStrike" cap="none">
                <a:solidFill>
                  <a:srgbClr val="3B4E4E"/>
                </a:solidFill>
                <a:latin typeface="Syne"/>
                <a:ea typeface="Syne"/>
                <a:cs typeface="Syne"/>
                <a:sym typeface="Syne"/>
              </a:rPr>
              <a:t>Mintalah berkat</a:t>
            </a:r>
            <a:endParaRPr sz="2150" b="0" i="0" u="none" strike="noStrike" cap="none"/>
          </a:p>
        </p:txBody>
      </p:sp>
      <p:sp>
        <p:nvSpPr>
          <p:cNvPr id="276" name="Google Shape;276;p5"/>
          <p:cNvSpPr/>
          <p:nvPr/>
        </p:nvSpPr>
        <p:spPr>
          <a:xfrm>
            <a:off x="2208728" y="5669042"/>
            <a:ext cx="6162199" cy="353378"/>
          </a:xfrm>
          <a:prstGeom prst="rect">
            <a:avLst/>
          </a:prstGeom>
          <a:noFill/>
          <a:ln>
            <a:noFill/>
          </a:ln>
        </p:spPr>
        <p:txBody>
          <a:bodyPr spcFirstLastPara="1" wrap="square" lIns="0" tIns="0" rIns="0" bIns="0" anchor="t" anchorCtr="0">
            <a:noAutofit/>
          </a:bodyPr>
          <a:lstStyle/>
          <a:p>
            <a:pPr marL="0" marR="0" lvl="0" indent="0" algn="l" rtl="0">
              <a:lnSpc>
                <a:spcPct val="161764"/>
              </a:lnSpc>
              <a:spcBef>
                <a:spcPts val="0"/>
              </a:spcBef>
              <a:spcAft>
                <a:spcPts val="0"/>
              </a:spcAft>
              <a:buClr>
                <a:srgbClr val="3B4E4E"/>
              </a:buClr>
              <a:buSzPts val="1700"/>
              <a:buFont typeface="Overpass Light"/>
              <a:buNone/>
            </a:pPr>
            <a:r>
              <a:rPr lang="en-US" sz="1700" b="0" i="0" u="none" strike="noStrike" cap="none">
                <a:solidFill>
                  <a:srgbClr val="3B4E4E"/>
                </a:solidFill>
                <a:latin typeface="Overpass Light"/>
                <a:ea typeface="Overpass Light"/>
                <a:cs typeface="Overpass Light"/>
                <a:sym typeface="Overpass Light"/>
              </a:rPr>
              <a:t>Berkatilah yang mengutuk</a:t>
            </a:r>
            <a:endParaRPr sz="1700" b="0" i="0" u="none" strike="noStrike" cap="none"/>
          </a:p>
        </p:txBody>
      </p:sp>
      <p:pic>
        <p:nvPicPr>
          <p:cNvPr id="277" name="Google Shape;277;p5" descr="preencoded.png"/>
          <p:cNvPicPr preferRelativeResize="0"/>
          <p:nvPr/>
        </p:nvPicPr>
        <p:blipFill rotWithShape="1">
          <a:blip r:embed="rId6">
            <a:alphaModFix/>
          </a:blip>
          <a:srcRect/>
          <a:stretch/>
        </p:blipFill>
        <p:spPr>
          <a:xfrm>
            <a:off x="773073" y="6295906"/>
            <a:ext cx="1104424" cy="1325285"/>
          </a:xfrm>
          <a:prstGeom prst="rect">
            <a:avLst/>
          </a:prstGeom>
          <a:noFill/>
          <a:ln>
            <a:noFill/>
          </a:ln>
        </p:spPr>
      </p:pic>
      <p:sp>
        <p:nvSpPr>
          <p:cNvPr id="278" name="Google Shape;278;p5"/>
          <p:cNvSpPr/>
          <p:nvPr/>
        </p:nvSpPr>
        <p:spPr>
          <a:xfrm>
            <a:off x="2208728" y="6516767"/>
            <a:ext cx="2761178" cy="345043"/>
          </a:xfrm>
          <a:prstGeom prst="rect">
            <a:avLst/>
          </a:prstGeom>
          <a:noFill/>
          <a:ln>
            <a:noFill/>
          </a:ln>
        </p:spPr>
        <p:txBody>
          <a:bodyPr spcFirstLastPara="1" wrap="square" lIns="0" tIns="0" rIns="0" bIns="0" anchor="t" anchorCtr="0">
            <a:noAutofit/>
          </a:bodyPr>
          <a:lstStyle/>
          <a:p>
            <a:pPr marL="0" marR="0" lvl="0" indent="0" algn="l" rtl="0">
              <a:lnSpc>
                <a:spcPct val="125581"/>
              </a:lnSpc>
              <a:spcBef>
                <a:spcPts val="0"/>
              </a:spcBef>
              <a:spcAft>
                <a:spcPts val="0"/>
              </a:spcAft>
              <a:buClr>
                <a:srgbClr val="3B4E4E"/>
              </a:buClr>
              <a:buSzPts val="2150"/>
              <a:buFont typeface="Syne"/>
              <a:buNone/>
            </a:pPr>
            <a:r>
              <a:rPr lang="en-US" sz="2150" b="1" i="0" u="none" strike="noStrike" cap="none">
                <a:solidFill>
                  <a:srgbClr val="3B4E4E"/>
                </a:solidFill>
                <a:latin typeface="Syne"/>
                <a:ea typeface="Syne"/>
                <a:cs typeface="Syne"/>
                <a:sym typeface="Syne"/>
              </a:rPr>
              <a:t>Berdoalah</a:t>
            </a:r>
            <a:endParaRPr sz="2150" b="0" i="0" u="none" strike="noStrike" cap="none"/>
          </a:p>
        </p:txBody>
      </p:sp>
      <p:sp>
        <p:nvSpPr>
          <p:cNvPr id="279" name="Google Shape;279;p5"/>
          <p:cNvSpPr/>
          <p:nvPr/>
        </p:nvSpPr>
        <p:spPr>
          <a:xfrm>
            <a:off x="2208728" y="6994327"/>
            <a:ext cx="6162199" cy="353378"/>
          </a:xfrm>
          <a:prstGeom prst="rect">
            <a:avLst/>
          </a:prstGeom>
          <a:noFill/>
          <a:ln>
            <a:noFill/>
          </a:ln>
        </p:spPr>
        <p:txBody>
          <a:bodyPr spcFirstLastPara="1" wrap="square" lIns="0" tIns="0" rIns="0" bIns="0" anchor="t" anchorCtr="0">
            <a:noAutofit/>
          </a:bodyPr>
          <a:lstStyle/>
          <a:p>
            <a:pPr marL="0" marR="0" lvl="0" indent="0" algn="l" rtl="0">
              <a:lnSpc>
                <a:spcPct val="161764"/>
              </a:lnSpc>
              <a:spcBef>
                <a:spcPts val="0"/>
              </a:spcBef>
              <a:spcAft>
                <a:spcPts val="0"/>
              </a:spcAft>
              <a:buClr>
                <a:srgbClr val="3B4E4E"/>
              </a:buClr>
              <a:buSzPts val="1700"/>
              <a:buFont typeface="Overpass Light"/>
              <a:buNone/>
            </a:pPr>
            <a:r>
              <a:rPr lang="en-US" sz="1700" b="0" i="0" u="none" strike="noStrike" cap="none">
                <a:solidFill>
                  <a:srgbClr val="3B4E4E"/>
                </a:solidFill>
                <a:latin typeface="Overpass Light"/>
                <a:ea typeface="Overpass Light"/>
                <a:cs typeface="Overpass Light"/>
                <a:sym typeface="Overpass Light"/>
              </a:rPr>
              <a:t>Doakan yang mencaci</a:t>
            </a:r>
            <a:endParaRPr sz="1700" b="0" i="0" u="none" strike="noStrike" cap="none"/>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84"/>
        <p:cNvGrpSpPr/>
        <p:nvPr/>
      </p:nvGrpSpPr>
      <p:grpSpPr>
        <a:xfrm>
          <a:off x="0" y="0"/>
          <a:ext cx="0" cy="0"/>
          <a:chOff x="0" y="0"/>
          <a:chExt cx="0" cy="0"/>
        </a:xfrm>
      </p:grpSpPr>
      <p:pic>
        <p:nvPicPr>
          <p:cNvPr id="285" name="Google Shape;285;p6" descr="preencoded.png"/>
          <p:cNvPicPr preferRelativeResize="0"/>
          <p:nvPr/>
        </p:nvPicPr>
        <p:blipFill rotWithShape="1">
          <a:blip r:embed="rId3">
            <a:alphaModFix/>
          </a:blip>
          <a:srcRect/>
          <a:stretch/>
        </p:blipFill>
        <p:spPr>
          <a:xfrm>
            <a:off x="9144000" y="0"/>
            <a:ext cx="5486400" cy="8229600"/>
          </a:xfrm>
          <a:prstGeom prst="rect">
            <a:avLst/>
          </a:prstGeom>
          <a:noFill/>
          <a:ln>
            <a:noFill/>
          </a:ln>
        </p:spPr>
      </p:pic>
      <p:sp>
        <p:nvSpPr>
          <p:cNvPr id="286" name="Google Shape;286;p6"/>
          <p:cNvSpPr/>
          <p:nvPr/>
        </p:nvSpPr>
        <p:spPr>
          <a:xfrm>
            <a:off x="793790" y="666036"/>
            <a:ext cx="7556421" cy="2126337"/>
          </a:xfrm>
          <a:prstGeom prst="rect">
            <a:avLst/>
          </a:prstGeom>
          <a:noFill/>
          <a:ln>
            <a:noFill/>
          </a:ln>
        </p:spPr>
        <p:txBody>
          <a:bodyPr spcFirstLastPara="1" wrap="square" lIns="0" tIns="0" rIns="0" bIns="0" anchor="t" anchorCtr="0">
            <a:noAutofit/>
          </a:bodyPr>
          <a:lstStyle/>
          <a:p>
            <a:pPr marL="0" marR="0" lvl="0" indent="0" algn="l" rtl="0">
              <a:lnSpc>
                <a:spcPct val="124719"/>
              </a:lnSpc>
              <a:spcBef>
                <a:spcPts val="0"/>
              </a:spcBef>
              <a:spcAft>
                <a:spcPts val="0"/>
              </a:spcAft>
              <a:buClr>
                <a:srgbClr val="233939"/>
              </a:buClr>
              <a:buSzPts val="4450"/>
              <a:buFont typeface="Syne"/>
              <a:buNone/>
            </a:pPr>
            <a:r>
              <a:rPr lang="en-US" sz="4450" b="1" i="0" u="none" strike="noStrike" cap="none">
                <a:solidFill>
                  <a:srgbClr val="233939"/>
                </a:solidFill>
                <a:latin typeface="Syne"/>
                <a:ea typeface="Syne"/>
                <a:cs typeface="Syne"/>
                <a:sym typeface="Syne"/>
              </a:rPr>
              <a:t>Konteks Sejarah: Palestina pada Zaman Yesus</a:t>
            </a:r>
            <a:endParaRPr sz="4450" b="0" i="0" u="none" strike="noStrike" cap="none"/>
          </a:p>
        </p:txBody>
      </p:sp>
      <p:sp>
        <p:nvSpPr>
          <p:cNvPr id="287" name="Google Shape;287;p6"/>
          <p:cNvSpPr/>
          <p:nvPr/>
        </p:nvSpPr>
        <p:spPr>
          <a:xfrm>
            <a:off x="793790" y="3132534"/>
            <a:ext cx="7556421" cy="4431030"/>
          </a:xfrm>
          <a:prstGeom prst="roundRect">
            <a:avLst>
              <a:gd name="adj" fmla="val 2150"/>
            </a:avLst>
          </a:prstGeom>
          <a:noFill/>
          <a:ln w="9525" cap="flat" cmpd="sng">
            <a:solidFill>
              <a:srgbClr val="000000">
                <a:alpha val="7843"/>
              </a:srgb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288;p6"/>
          <p:cNvSpPr/>
          <p:nvPr/>
        </p:nvSpPr>
        <p:spPr>
          <a:xfrm>
            <a:off x="801410" y="3140154"/>
            <a:ext cx="7541181" cy="1013222"/>
          </a:xfrm>
          <a:prstGeom prst="rect">
            <a:avLst/>
          </a:prstGeom>
          <a:solidFill>
            <a:srgbClr val="FFFFFF">
              <a:alpha val="3921"/>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 name="Google Shape;289;p6"/>
          <p:cNvSpPr/>
          <p:nvPr/>
        </p:nvSpPr>
        <p:spPr>
          <a:xfrm>
            <a:off x="1028224" y="3283863"/>
            <a:ext cx="3313152" cy="362903"/>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3B4E4E"/>
              </a:buClr>
              <a:buSzPts val="1750"/>
              <a:buFont typeface="Overpass Light"/>
              <a:buNone/>
            </a:pPr>
            <a:r>
              <a:rPr lang="en-US" sz="1750" b="0" i="0" u="none" strike="noStrike" cap="none">
                <a:solidFill>
                  <a:srgbClr val="3B4E4E"/>
                </a:solidFill>
                <a:latin typeface="Overpass Light"/>
                <a:ea typeface="Overpass Light"/>
                <a:cs typeface="Overpass Light"/>
                <a:sym typeface="Overpass Light"/>
              </a:rPr>
              <a:t>Pendudukan Romawi</a:t>
            </a:r>
            <a:endParaRPr sz="1750" b="0" i="0" u="none" strike="noStrike" cap="none"/>
          </a:p>
        </p:txBody>
      </p:sp>
      <p:sp>
        <p:nvSpPr>
          <p:cNvPr id="290" name="Google Shape;290;p6"/>
          <p:cNvSpPr/>
          <p:nvPr/>
        </p:nvSpPr>
        <p:spPr>
          <a:xfrm>
            <a:off x="4802624" y="3283863"/>
            <a:ext cx="3313152" cy="725805"/>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3B4E4E"/>
              </a:buClr>
              <a:buSzPts val="1750"/>
              <a:buFont typeface="Overpass Light"/>
              <a:buNone/>
            </a:pPr>
            <a:r>
              <a:rPr lang="en-US" sz="1750" b="0" i="0" u="none" strike="noStrike" cap="none">
                <a:solidFill>
                  <a:srgbClr val="3B4E4E"/>
                </a:solidFill>
                <a:latin typeface="Overpass Light"/>
                <a:ea typeface="Overpass Light"/>
                <a:cs typeface="Overpass Light"/>
                <a:sym typeface="Overpass Light"/>
              </a:rPr>
              <a:t>Israel berada di bawah kekuasaan Kekaisaran Rom</a:t>
            </a:r>
            <a:endParaRPr sz="1750" b="0" i="0" u="none" strike="noStrike" cap="none"/>
          </a:p>
        </p:txBody>
      </p:sp>
      <p:sp>
        <p:nvSpPr>
          <p:cNvPr id="291" name="Google Shape;291;p6"/>
          <p:cNvSpPr/>
          <p:nvPr/>
        </p:nvSpPr>
        <p:spPr>
          <a:xfrm>
            <a:off x="801410" y="4153376"/>
            <a:ext cx="7541181" cy="1013222"/>
          </a:xfrm>
          <a:prstGeom prst="rect">
            <a:avLst/>
          </a:prstGeom>
          <a:solidFill>
            <a:srgbClr val="000000">
              <a:alpha val="3921"/>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 name="Google Shape;292;p6"/>
          <p:cNvSpPr/>
          <p:nvPr/>
        </p:nvSpPr>
        <p:spPr>
          <a:xfrm>
            <a:off x="1028224" y="4297085"/>
            <a:ext cx="3313152" cy="362903"/>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3B4E4E"/>
              </a:buClr>
              <a:buSzPts val="1750"/>
              <a:buFont typeface="Overpass Light"/>
              <a:buNone/>
            </a:pPr>
            <a:r>
              <a:rPr lang="en-US" sz="1750" b="0" i="0" u="none" strike="noStrike" cap="none">
                <a:solidFill>
                  <a:srgbClr val="3B4E4E"/>
                </a:solidFill>
                <a:latin typeface="Overpass Light"/>
                <a:ea typeface="Overpass Light"/>
                <a:cs typeface="Overpass Light"/>
                <a:sym typeface="Overpass Light"/>
              </a:rPr>
              <a:t>Ketegangan Sosial</a:t>
            </a:r>
            <a:endParaRPr sz="1750" b="0" i="0" u="none" strike="noStrike" cap="none"/>
          </a:p>
        </p:txBody>
      </p:sp>
      <p:sp>
        <p:nvSpPr>
          <p:cNvPr id="293" name="Google Shape;293;p6"/>
          <p:cNvSpPr/>
          <p:nvPr/>
        </p:nvSpPr>
        <p:spPr>
          <a:xfrm>
            <a:off x="4802624" y="4297085"/>
            <a:ext cx="3313152" cy="725805"/>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3B4E4E"/>
              </a:buClr>
              <a:buSzPts val="1750"/>
              <a:buFont typeface="Overpass Light"/>
              <a:buNone/>
            </a:pPr>
            <a:r>
              <a:rPr lang="en-US" sz="1750" b="0" i="0" u="none" strike="noStrike" cap="none">
                <a:solidFill>
                  <a:srgbClr val="3B4E4E"/>
                </a:solidFill>
                <a:latin typeface="Overpass Light"/>
                <a:ea typeface="Overpass Light"/>
                <a:cs typeface="Overpass Light"/>
                <a:sym typeface="Overpass Light"/>
              </a:rPr>
              <a:t>Konflik antara pelbagai kelompok masyarakat dan politik</a:t>
            </a:r>
            <a:endParaRPr sz="1750" b="0" i="0" u="none" strike="noStrike" cap="none"/>
          </a:p>
        </p:txBody>
      </p:sp>
      <p:sp>
        <p:nvSpPr>
          <p:cNvPr id="294" name="Google Shape;294;p6"/>
          <p:cNvSpPr/>
          <p:nvPr/>
        </p:nvSpPr>
        <p:spPr>
          <a:xfrm>
            <a:off x="801410" y="5166598"/>
            <a:ext cx="7541181" cy="1376124"/>
          </a:xfrm>
          <a:prstGeom prst="rect">
            <a:avLst/>
          </a:prstGeom>
          <a:solidFill>
            <a:srgbClr val="FFFFFF">
              <a:alpha val="3921"/>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 name="Google Shape;295;p6"/>
          <p:cNvSpPr/>
          <p:nvPr/>
        </p:nvSpPr>
        <p:spPr>
          <a:xfrm>
            <a:off x="1028224" y="5310307"/>
            <a:ext cx="3313152" cy="362903"/>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3B4E4E"/>
              </a:buClr>
              <a:buSzPts val="1750"/>
              <a:buFont typeface="Overpass Light"/>
              <a:buNone/>
            </a:pPr>
            <a:r>
              <a:rPr lang="en-US" sz="1750" b="0" i="0" u="none" strike="noStrike" cap="none">
                <a:solidFill>
                  <a:srgbClr val="3B4E4E"/>
                </a:solidFill>
                <a:latin typeface="Overpass Light"/>
                <a:ea typeface="Overpass Light"/>
                <a:cs typeface="Overpass Light"/>
                <a:sym typeface="Overpass Light"/>
              </a:rPr>
              <a:t>Harapan Mesianik</a:t>
            </a:r>
            <a:endParaRPr sz="1750" b="0" i="0" u="none" strike="noStrike" cap="none"/>
          </a:p>
        </p:txBody>
      </p:sp>
      <p:sp>
        <p:nvSpPr>
          <p:cNvPr id="296" name="Google Shape;296;p6"/>
          <p:cNvSpPr/>
          <p:nvPr/>
        </p:nvSpPr>
        <p:spPr>
          <a:xfrm>
            <a:off x="4802624" y="5310307"/>
            <a:ext cx="3313152" cy="1088708"/>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3B4E4E"/>
              </a:buClr>
              <a:buSzPts val="1750"/>
              <a:buFont typeface="Overpass Light"/>
              <a:buNone/>
            </a:pPr>
            <a:r>
              <a:rPr lang="en-US" sz="1750" b="0" i="0" u="none" strike="noStrike" cap="none">
                <a:solidFill>
                  <a:srgbClr val="3B4E4E"/>
                </a:solidFill>
                <a:latin typeface="Overpass Light"/>
                <a:ea typeface="Overpass Light"/>
                <a:cs typeface="Overpass Light"/>
                <a:sym typeface="Overpass Light"/>
              </a:rPr>
              <a:t>Rakyat mengharapkan Mesias untuk mengusir penindas Romawi</a:t>
            </a:r>
            <a:endParaRPr sz="1750" b="0" i="0" u="none" strike="noStrike" cap="none"/>
          </a:p>
        </p:txBody>
      </p:sp>
      <p:sp>
        <p:nvSpPr>
          <p:cNvPr id="297" name="Google Shape;297;p6"/>
          <p:cNvSpPr/>
          <p:nvPr/>
        </p:nvSpPr>
        <p:spPr>
          <a:xfrm>
            <a:off x="801410" y="6542723"/>
            <a:ext cx="7541181" cy="1013222"/>
          </a:xfrm>
          <a:prstGeom prst="rect">
            <a:avLst/>
          </a:prstGeom>
          <a:solidFill>
            <a:srgbClr val="000000">
              <a:alpha val="3921"/>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 name="Google Shape;298;p6"/>
          <p:cNvSpPr/>
          <p:nvPr/>
        </p:nvSpPr>
        <p:spPr>
          <a:xfrm>
            <a:off x="1028224" y="6686431"/>
            <a:ext cx="3313152" cy="362903"/>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3B4E4E"/>
              </a:buClr>
              <a:buSzPts val="1750"/>
              <a:buFont typeface="Overpass Light"/>
              <a:buNone/>
            </a:pPr>
            <a:r>
              <a:rPr lang="en-US" sz="1750" b="0" i="0" u="none" strike="noStrike" cap="none">
                <a:solidFill>
                  <a:srgbClr val="3B4E4E"/>
                </a:solidFill>
                <a:latin typeface="Overpass Light"/>
                <a:ea typeface="Overpass Light"/>
                <a:cs typeface="Overpass Light"/>
                <a:sym typeface="Overpass Light"/>
              </a:rPr>
              <a:t>Hukum Pembalasan</a:t>
            </a:r>
            <a:endParaRPr sz="1750" b="0" i="0" u="none" strike="noStrike" cap="none"/>
          </a:p>
        </p:txBody>
      </p:sp>
      <p:sp>
        <p:nvSpPr>
          <p:cNvPr id="299" name="Google Shape;299;p6"/>
          <p:cNvSpPr/>
          <p:nvPr/>
        </p:nvSpPr>
        <p:spPr>
          <a:xfrm>
            <a:off x="4802624" y="6686431"/>
            <a:ext cx="3313152" cy="725805"/>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3B4E4E"/>
              </a:buClr>
              <a:buSzPts val="1750"/>
              <a:buFont typeface="Overpass Light"/>
              <a:buNone/>
            </a:pPr>
            <a:r>
              <a:rPr lang="en-US" sz="1750" b="0" i="0" u="none" strike="noStrike" cap="none">
                <a:solidFill>
                  <a:srgbClr val="3B4E4E"/>
                </a:solidFill>
                <a:latin typeface="Overpass Light"/>
                <a:ea typeface="Overpass Light"/>
                <a:cs typeface="Overpass Light"/>
                <a:sym typeface="Overpass Light"/>
              </a:rPr>
              <a:t>"Mata ganti mata" menjadi norma budaya saat itu</a:t>
            </a:r>
            <a:endParaRPr sz="1750" b="0" i="0" u="none" strike="noStrike" cap="none"/>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04"/>
        <p:cNvGrpSpPr/>
        <p:nvPr/>
      </p:nvGrpSpPr>
      <p:grpSpPr>
        <a:xfrm>
          <a:off x="0" y="0"/>
          <a:ext cx="0" cy="0"/>
          <a:chOff x="0" y="0"/>
          <a:chExt cx="0" cy="0"/>
        </a:xfrm>
      </p:grpSpPr>
      <p:sp>
        <p:nvSpPr>
          <p:cNvPr id="305" name="Google Shape;305;p7"/>
          <p:cNvSpPr/>
          <p:nvPr/>
        </p:nvSpPr>
        <p:spPr>
          <a:xfrm>
            <a:off x="793790" y="2301954"/>
            <a:ext cx="7808952" cy="708779"/>
          </a:xfrm>
          <a:prstGeom prst="rect">
            <a:avLst/>
          </a:prstGeom>
          <a:noFill/>
          <a:ln>
            <a:noFill/>
          </a:ln>
        </p:spPr>
        <p:txBody>
          <a:bodyPr spcFirstLastPara="1" wrap="square" lIns="0" tIns="0" rIns="0" bIns="0" anchor="t" anchorCtr="0">
            <a:noAutofit/>
          </a:bodyPr>
          <a:lstStyle/>
          <a:p>
            <a:pPr marL="0" marR="0" lvl="0" indent="0" algn="l" rtl="0">
              <a:lnSpc>
                <a:spcPct val="124719"/>
              </a:lnSpc>
              <a:spcBef>
                <a:spcPts val="0"/>
              </a:spcBef>
              <a:spcAft>
                <a:spcPts val="0"/>
              </a:spcAft>
              <a:buClr>
                <a:srgbClr val="233939"/>
              </a:buClr>
              <a:buSzPts val="4450"/>
              <a:buFont typeface="Syne"/>
              <a:buNone/>
            </a:pPr>
            <a:r>
              <a:rPr lang="en-US" sz="4450" b="1" i="0" u="none" strike="noStrike" cap="none">
                <a:solidFill>
                  <a:srgbClr val="233939"/>
                </a:solidFill>
                <a:latin typeface="Syne"/>
                <a:ea typeface="Syne"/>
                <a:cs typeface="Syne"/>
                <a:sym typeface="Syne"/>
              </a:rPr>
              <a:t>Tantangan Radikal Yesus</a:t>
            </a:r>
            <a:endParaRPr sz="4450" b="0" i="0" u="none" strike="noStrike" cap="none"/>
          </a:p>
        </p:txBody>
      </p:sp>
      <p:sp>
        <p:nvSpPr>
          <p:cNvPr id="306" name="Google Shape;306;p7"/>
          <p:cNvSpPr/>
          <p:nvPr/>
        </p:nvSpPr>
        <p:spPr>
          <a:xfrm>
            <a:off x="793790" y="3577709"/>
            <a:ext cx="2835235" cy="35433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233939"/>
              </a:buClr>
              <a:buSzPts val="2200"/>
              <a:buFont typeface="Syne"/>
              <a:buNone/>
            </a:pPr>
            <a:r>
              <a:rPr lang="en-US" sz="2200" b="1" i="0" u="none" strike="noStrike" cap="none">
                <a:solidFill>
                  <a:srgbClr val="233939"/>
                </a:solidFill>
                <a:latin typeface="Syne"/>
                <a:ea typeface="Syne"/>
                <a:cs typeface="Syne"/>
                <a:sym typeface="Syne"/>
              </a:rPr>
              <a:t>Budaya Lama</a:t>
            </a:r>
            <a:endParaRPr sz="2200" b="0" i="0" u="none" strike="noStrike" cap="none"/>
          </a:p>
        </p:txBody>
      </p:sp>
      <p:sp>
        <p:nvSpPr>
          <p:cNvPr id="307" name="Google Shape;307;p7"/>
          <p:cNvSpPr/>
          <p:nvPr/>
        </p:nvSpPr>
        <p:spPr>
          <a:xfrm>
            <a:off x="793790" y="4158853"/>
            <a:ext cx="6244709" cy="362903"/>
          </a:xfrm>
          <a:prstGeom prst="rect">
            <a:avLst/>
          </a:prstGeom>
          <a:noFill/>
          <a:ln>
            <a:noFill/>
          </a:ln>
        </p:spPr>
        <p:txBody>
          <a:bodyPr spcFirstLastPara="1" wrap="square" lIns="0" tIns="0" rIns="0" bIns="0" anchor="t" anchorCtr="0">
            <a:noAutofit/>
          </a:bodyPr>
          <a:lstStyle/>
          <a:p>
            <a:pPr marL="342900" marR="0" lvl="0" indent="-342900" algn="l" rtl="0">
              <a:lnSpc>
                <a:spcPct val="162857"/>
              </a:lnSpc>
              <a:spcBef>
                <a:spcPts val="0"/>
              </a:spcBef>
              <a:spcAft>
                <a:spcPts val="0"/>
              </a:spcAft>
              <a:buClr>
                <a:srgbClr val="3B4E4E"/>
              </a:buClr>
              <a:buSzPts val="1750"/>
              <a:buFont typeface="Overpass Light"/>
              <a:buChar char="•"/>
            </a:pPr>
            <a:r>
              <a:rPr lang="en-US" sz="1750" b="0" i="0" u="none" strike="noStrike" cap="none">
                <a:solidFill>
                  <a:srgbClr val="3B4E4E"/>
                </a:solidFill>
                <a:latin typeface="Overpass Light"/>
                <a:ea typeface="Overpass Light"/>
                <a:cs typeface="Overpass Light"/>
                <a:sym typeface="Overpass Light"/>
              </a:rPr>
              <a:t>Pembalasan dibenarkan</a:t>
            </a:r>
            <a:endParaRPr sz="1750" b="0" i="0" u="none" strike="noStrike" cap="none"/>
          </a:p>
        </p:txBody>
      </p:sp>
      <p:sp>
        <p:nvSpPr>
          <p:cNvPr id="308" name="Google Shape;308;p7"/>
          <p:cNvSpPr/>
          <p:nvPr/>
        </p:nvSpPr>
        <p:spPr>
          <a:xfrm>
            <a:off x="793790" y="4601051"/>
            <a:ext cx="6244709" cy="362903"/>
          </a:xfrm>
          <a:prstGeom prst="rect">
            <a:avLst/>
          </a:prstGeom>
          <a:noFill/>
          <a:ln>
            <a:noFill/>
          </a:ln>
        </p:spPr>
        <p:txBody>
          <a:bodyPr spcFirstLastPara="1" wrap="square" lIns="0" tIns="0" rIns="0" bIns="0" anchor="t" anchorCtr="0">
            <a:noAutofit/>
          </a:bodyPr>
          <a:lstStyle/>
          <a:p>
            <a:pPr marL="342900" marR="0" lvl="0" indent="-342900" algn="l" rtl="0">
              <a:lnSpc>
                <a:spcPct val="162857"/>
              </a:lnSpc>
              <a:spcBef>
                <a:spcPts val="0"/>
              </a:spcBef>
              <a:spcAft>
                <a:spcPts val="0"/>
              </a:spcAft>
              <a:buClr>
                <a:srgbClr val="3B4E4E"/>
              </a:buClr>
              <a:buSzPts val="1750"/>
              <a:buFont typeface="Overpass Light"/>
              <a:buChar char="•"/>
            </a:pPr>
            <a:r>
              <a:rPr lang="en-US" sz="1750" b="0" i="0" u="none" strike="noStrike" cap="none">
                <a:solidFill>
                  <a:srgbClr val="3B4E4E"/>
                </a:solidFill>
                <a:latin typeface="Overpass Light"/>
                <a:ea typeface="Overpass Light"/>
                <a:cs typeface="Overpass Light"/>
                <a:sym typeface="Overpass Light"/>
              </a:rPr>
              <a:t>Kasih terbatas pada keluarga/teman</a:t>
            </a:r>
            <a:endParaRPr sz="1750" b="0" i="0" u="none" strike="noStrike" cap="none"/>
          </a:p>
        </p:txBody>
      </p:sp>
      <p:sp>
        <p:nvSpPr>
          <p:cNvPr id="309" name="Google Shape;309;p7"/>
          <p:cNvSpPr/>
          <p:nvPr/>
        </p:nvSpPr>
        <p:spPr>
          <a:xfrm>
            <a:off x="793790" y="5043249"/>
            <a:ext cx="6244709" cy="362903"/>
          </a:xfrm>
          <a:prstGeom prst="rect">
            <a:avLst/>
          </a:prstGeom>
          <a:noFill/>
          <a:ln>
            <a:noFill/>
          </a:ln>
        </p:spPr>
        <p:txBody>
          <a:bodyPr spcFirstLastPara="1" wrap="square" lIns="0" tIns="0" rIns="0" bIns="0" anchor="t" anchorCtr="0">
            <a:noAutofit/>
          </a:bodyPr>
          <a:lstStyle/>
          <a:p>
            <a:pPr marL="342900" marR="0" lvl="0" indent="-342900" algn="l" rtl="0">
              <a:lnSpc>
                <a:spcPct val="162857"/>
              </a:lnSpc>
              <a:spcBef>
                <a:spcPts val="0"/>
              </a:spcBef>
              <a:spcAft>
                <a:spcPts val="0"/>
              </a:spcAft>
              <a:buClr>
                <a:srgbClr val="3B4E4E"/>
              </a:buClr>
              <a:buSzPts val="1750"/>
              <a:buFont typeface="Overpass Light"/>
              <a:buChar char="•"/>
            </a:pPr>
            <a:r>
              <a:rPr lang="en-US" sz="1750" b="0" i="0" u="none" strike="noStrike" cap="none">
                <a:solidFill>
                  <a:srgbClr val="3B4E4E"/>
                </a:solidFill>
                <a:latin typeface="Overpass Light"/>
                <a:ea typeface="Overpass Light"/>
                <a:cs typeface="Overpass Light"/>
                <a:sym typeface="Overpass Light"/>
              </a:rPr>
              <a:t>"Mata ganti mata" diterima</a:t>
            </a:r>
            <a:endParaRPr sz="1750" b="0" i="0" u="none" strike="noStrike" cap="none"/>
          </a:p>
        </p:txBody>
      </p:sp>
      <p:sp>
        <p:nvSpPr>
          <p:cNvPr id="310" name="Google Shape;310;p7"/>
          <p:cNvSpPr/>
          <p:nvPr/>
        </p:nvSpPr>
        <p:spPr>
          <a:xfrm>
            <a:off x="793790" y="5485448"/>
            <a:ext cx="6244709" cy="362903"/>
          </a:xfrm>
          <a:prstGeom prst="rect">
            <a:avLst/>
          </a:prstGeom>
          <a:noFill/>
          <a:ln>
            <a:noFill/>
          </a:ln>
        </p:spPr>
        <p:txBody>
          <a:bodyPr spcFirstLastPara="1" wrap="square" lIns="0" tIns="0" rIns="0" bIns="0" anchor="t" anchorCtr="0">
            <a:noAutofit/>
          </a:bodyPr>
          <a:lstStyle/>
          <a:p>
            <a:pPr marL="342900" marR="0" lvl="0" indent="-342900" algn="l" rtl="0">
              <a:lnSpc>
                <a:spcPct val="162857"/>
              </a:lnSpc>
              <a:spcBef>
                <a:spcPts val="0"/>
              </a:spcBef>
              <a:spcAft>
                <a:spcPts val="0"/>
              </a:spcAft>
              <a:buClr>
                <a:srgbClr val="3B4E4E"/>
              </a:buClr>
              <a:buSzPts val="1750"/>
              <a:buFont typeface="Overpass Light"/>
              <a:buChar char="•"/>
            </a:pPr>
            <a:r>
              <a:rPr lang="en-US" sz="1750" b="0" i="0" u="none" strike="noStrike" cap="none">
                <a:solidFill>
                  <a:srgbClr val="3B4E4E"/>
                </a:solidFill>
                <a:latin typeface="Overpass Light"/>
                <a:ea typeface="Overpass Light"/>
                <a:cs typeface="Overpass Light"/>
                <a:sym typeface="Overpass Light"/>
              </a:rPr>
              <a:t>Kebencian pada musuh wajar</a:t>
            </a:r>
            <a:endParaRPr sz="1750" b="0" i="0" u="none" strike="noStrike" cap="none"/>
          </a:p>
        </p:txBody>
      </p:sp>
      <p:sp>
        <p:nvSpPr>
          <p:cNvPr id="311" name="Google Shape;311;p7"/>
          <p:cNvSpPr/>
          <p:nvPr/>
        </p:nvSpPr>
        <p:spPr>
          <a:xfrm>
            <a:off x="7599521" y="3577709"/>
            <a:ext cx="2835235" cy="35433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233939"/>
              </a:buClr>
              <a:buSzPts val="2200"/>
              <a:buFont typeface="Syne"/>
              <a:buNone/>
            </a:pPr>
            <a:r>
              <a:rPr lang="en-US" sz="2200" b="1" i="0" u="none" strike="noStrike" cap="none">
                <a:solidFill>
                  <a:srgbClr val="233939"/>
                </a:solidFill>
                <a:latin typeface="Syne"/>
                <a:ea typeface="Syne"/>
                <a:cs typeface="Syne"/>
                <a:sym typeface="Syne"/>
              </a:rPr>
              <a:t>Ajaran Baru Yesus</a:t>
            </a:r>
            <a:endParaRPr sz="2200" b="0" i="0" u="none" strike="noStrike" cap="none"/>
          </a:p>
        </p:txBody>
      </p:sp>
      <p:sp>
        <p:nvSpPr>
          <p:cNvPr id="312" name="Google Shape;312;p7"/>
          <p:cNvSpPr/>
          <p:nvPr/>
        </p:nvSpPr>
        <p:spPr>
          <a:xfrm>
            <a:off x="7599521" y="4158853"/>
            <a:ext cx="6244709" cy="362903"/>
          </a:xfrm>
          <a:prstGeom prst="rect">
            <a:avLst/>
          </a:prstGeom>
          <a:noFill/>
          <a:ln>
            <a:noFill/>
          </a:ln>
        </p:spPr>
        <p:txBody>
          <a:bodyPr spcFirstLastPara="1" wrap="square" lIns="0" tIns="0" rIns="0" bIns="0" anchor="t" anchorCtr="0">
            <a:noAutofit/>
          </a:bodyPr>
          <a:lstStyle/>
          <a:p>
            <a:pPr marL="342900" marR="0" lvl="0" indent="-342900" algn="l" rtl="0">
              <a:lnSpc>
                <a:spcPct val="162857"/>
              </a:lnSpc>
              <a:spcBef>
                <a:spcPts val="0"/>
              </a:spcBef>
              <a:spcAft>
                <a:spcPts val="0"/>
              </a:spcAft>
              <a:buClr>
                <a:srgbClr val="3B4E4E"/>
              </a:buClr>
              <a:buSzPts val="1750"/>
              <a:buFont typeface="Overpass Light"/>
              <a:buChar char="•"/>
            </a:pPr>
            <a:r>
              <a:rPr lang="en-US" sz="1750" b="0" i="0" u="none" strike="noStrike" cap="none">
                <a:solidFill>
                  <a:srgbClr val="3B4E4E"/>
                </a:solidFill>
                <a:latin typeface="Overpass Light"/>
                <a:ea typeface="Overpass Light"/>
                <a:cs typeface="Overpass Light"/>
                <a:sym typeface="Overpass Light"/>
              </a:rPr>
              <a:t>Putuskan rantai kekerasan</a:t>
            </a:r>
            <a:endParaRPr sz="1750" b="0" i="0" u="none" strike="noStrike" cap="none"/>
          </a:p>
        </p:txBody>
      </p:sp>
      <p:sp>
        <p:nvSpPr>
          <p:cNvPr id="313" name="Google Shape;313;p7"/>
          <p:cNvSpPr/>
          <p:nvPr/>
        </p:nvSpPr>
        <p:spPr>
          <a:xfrm>
            <a:off x="7599521" y="4601051"/>
            <a:ext cx="6244709" cy="362903"/>
          </a:xfrm>
          <a:prstGeom prst="rect">
            <a:avLst/>
          </a:prstGeom>
          <a:noFill/>
          <a:ln>
            <a:noFill/>
          </a:ln>
        </p:spPr>
        <p:txBody>
          <a:bodyPr spcFirstLastPara="1" wrap="square" lIns="0" tIns="0" rIns="0" bIns="0" anchor="t" anchorCtr="0">
            <a:noAutofit/>
          </a:bodyPr>
          <a:lstStyle/>
          <a:p>
            <a:pPr marL="342900" marR="0" lvl="0" indent="-342900" algn="l" rtl="0">
              <a:lnSpc>
                <a:spcPct val="162857"/>
              </a:lnSpc>
              <a:spcBef>
                <a:spcPts val="0"/>
              </a:spcBef>
              <a:spcAft>
                <a:spcPts val="0"/>
              </a:spcAft>
              <a:buClr>
                <a:srgbClr val="3B4E4E"/>
              </a:buClr>
              <a:buSzPts val="1750"/>
              <a:buFont typeface="Overpass Light"/>
              <a:buChar char="•"/>
            </a:pPr>
            <a:r>
              <a:rPr lang="en-US" sz="1750" b="0" i="0" u="none" strike="noStrike" cap="none">
                <a:solidFill>
                  <a:srgbClr val="3B4E4E"/>
                </a:solidFill>
                <a:latin typeface="Overpass Light"/>
                <a:ea typeface="Overpass Light"/>
                <a:cs typeface="Overpass Light"/>
                <a:sym typeface="Overpass Light"/>
              </a:rPr>
              <a:t>Kasihi semua orang</a:t>
            </a:r>
            <a:endParaRPr sz="1750" b="0" i="0" u="none" strike="noStrike" cap="none"/>
          </a:p>
        </p:txBody>
      </p:sp>
      <p:sp>
        <p:nvSpPr>
          <p:cNvPr id="314" name="Google Shape;314;p7"/>
          <p:cNvSpPr/>
          <p:nvPr/>
        </p:nvSpPr>
        <p:spPr>
          <a:xfrm>
            <a:off x="7599521" y="5043249"/>
            <a:ext cx="6244709" cy="362903"/>
          </a:xfrm>
          <a:prstGeom prst="rect">
            <a:avLst/>
          </a:prstGeom>
          <a:noFill/>
          <a:ln>
            <a:noFill/>
          </a:ln>
        </p:spPr>
        <p:txBody>
          <a:bodyPr spcFirstLastPara="1" wrap="square" lIns="0" tIns="0" rIns="0" bIns="0" anchor="t" anchorCtr="0">
            <a:noAutofit/>
          </a:bodyPr>
          <a:lstStyle/>
          <a:p>
            <a:pPr marL="342900" marR="0" lvl="0" indent="-342900" algn="l" rtl="0">
              <a:lnSpc>
                <a:spcPct val="162857"/>
              </a:lnSpc>
              <a:spcBef>
                <a:spcPts val="0"/>
              </a:spcBef>
              <a:spcAft>
                <a:spcPts val="0"/>
              </a:spcAft>
              <a:buClr>
                <a:srgbClr val="3B4E4E"/>
              </a:buClr>
              <a:buSzPts val="1750"/>
              <a:buFont typeface="Overpass Light"/>
              <a:buChar char="•"/>
            </a:pPr>
            <a:r>
              <a:rPr lang="en-US" sz="1750" b="0" i="0" u="none" strike="noStrike" cap="none">
                <a:solidFill>
                  <a:srgbClr val="3B4E4E"/>
                </a:solidFill>
                <a:latin typeface="Overpass Light"/>
                <a:ea typeface="Overpass Light"/>
                <a:cs typeface="Overpass Light"/>
                <a:sym typeface="Overpass Light"/>
              </a:rPr>
              <a:t>Balas kejahatan dengan kebaikan</a:t>
            </a:r>
            <a:endParaRPr sz="1750" b="0" i="0" u="none" strike="noStrike" cap="none"/>
          </a:p>
        </p:txBody>
      </p:sp>
      <p:sp>
        <p:nvSpPr>
          <p:cNvPr id="315" name="Google Shape;315;p7"/>
          <p:cNvSpPr/>
          <p:nvPr/>
        </p:nvSpPr>
        <p:spPr>
          <a:xfrm>
            <a:off x="7599521" y="5485448"/>
            <a:ext cx="6244709" cy="362903"/>
          </a:xfrm>
          <a:prstGeom prst="rect">
            <a:avLst/>
          </a:prstGeom>
          <a:noFill/>
          <a:ln>
            <a:noFill/>
          </a:ln>
        </p:spPr>
        <p:txBody>
          <a:bodyPr spcFirstLastPara="1" wrap="square" lIns="0" tIns="0" rIns="0" bIns="0" anchor="t" anchorCtr="0">
            <a:noAutofit/>
          </a:bodyPr>
          <a:lstStyle/>
          <a:p>
            <a:pPr marL="342900" marR="0" lvl="0" indent="-342900" algn="l" rtl="0">
              <a:lnSpc>
                <a:spcPct val="162857"/>
              </a:lnSpc>
              <a:spcBef>
                <a:spcPts val="0"/>
              </a:spcBef>
              <a:spcAft>
                <a:spcPts val="0"/>
              </a:spcAft>
              <a:buClr>
                <a:srgbClr val="3B4E4E"/>
              </a:buClr>
              <a:buSzPts val="1750"/>
              <a:buFont typeface="Overpass Light"/>
              <a:buChar char="•"/>
            </a:pPr>
            <a:r>
              <a:rPr lang="en-US" sz="1750" b="0" i="0" u="none" strike="noStrike" cap="none">
                <a:solidFill>
                  <a:srgbClr val="3B4E4E"/>
                </a:solidFill>
                <a:latin typeface="Overpass Light"/>
                <a:ea typeface="Overpass Light"/>
                <a:cs typeface="Overpass Light"/>
                <a:sym typeface="Overpass Light"/>
              </a:rPr>
              <a:t>Lihat musuh sebagai sesama</a:t>
            </a:r>
            <a:endParaRPr sz="1750" b="0" i="0" u="none" strike="noStrike" cap="none"/>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20"/>
        <p:cNvGrpSpPr/>
        <p:nvPr/>
      </p:nvGrpSpPr>
      <p:grpSpPr>
        <a:xfrm>
          <a:off x="0" y="0"/>
          <a:ext cx="0" cy="0"/>
          <a:chOff x="0" y="0"/>
          <a:chExt cx="0" cy="0"/>
        </a:xfrm>
      </p:grpSpPr>
      <p:sp>
        <p:nvSpPr>
          <p:cNvPr id="321" name="Google Shape;321;p8"/>
          <p:cNvSpPr/>
          <p:nvPr/>
        </p:nvSpPr>
        <p:spPr>
          <a:xfrm>
            <a:off x="793790" y="1207413"/>
            <a:ext cx="9666923" cy="708779"/>
          </a:xfrm>
          <a:prstGeom prst="rect">
            <a:avLst/>
          </a:prstGeom>
          <a:noFill/>
          <a:ln>
            <a:noFill/>
          </a:ln>
        </p:spPr>
        <p:txBody>
          <a:bodyPr spcFirstLastPara="1" wrap="square" lIns="0" tIns="0" rIns="0" bIns="0" anchor="t" anchorCtr="0">
            <a:noAutofit/>
          </a:bodyPr>
          <a:lstStyle/>
          <a:p>
            <a:pPr marL="0" marR="0" lvl="0" indent="0" algn="l" rtl="0">
              <a:lnSpc>
                <a:spcPct val="124719"/>
              </a:lnSpc>
              <a:spcBef>
                <a:spcPts val="0"/>
              </a:spcBef>
              <a:spcAft>
                <a:spcPts val="0"/>
              </a:spcAft>
              <a:buClr>
                <a:srgbClr val="233939"/>
              </a:buClr>
              <a:buSzPts val="4450"/>
              <a:buFont typeface="Syne"/>
              <a:buNone/>
            </a:pPr>
            <a:r>
              <a:rPr lang="en-US" sz="4450" b="1" i="0" u="none" strike="noStrike" cap="none">
                <a:solidFill>
                  <a:srgbClr val="233939"/>
                </a:solidFill>
                <a:latin typeface="Syne"/>
                <a:ea typeface="Syne"/>
                <a:cs typeface="Syne"/>
                <a:sym typeface="Syne"/>
              </a:rPr>
              <a:t>Renungkan: Siapa Musuh Kita?</a:t>
            </a:r>
            <a:endParaRPr sz="4450" b="0" i="0" u="none" strike="noStrike" cap="none"/>
          </a:p>
        </p:txBody>
      </p:sp>
      <p:pic>
        <p:nvPicPr>
          <p:cNvPr id="322" name="Google Shape;322;p8" descr="preencoded.png"/>
          <p:cNvPicPr preferRelativeResize="0"/>
          <p:nvPr/>
        </p:nvPicPr>
        <p:blipFill rotWithShape="1">
          <a:blip r:embed="rId3">
            <a:alphaModFix/>
          </a:blip>
          <a:srcRect/>
          <a:stretch/>
        </p:blipFill>
        <p:spPr>
          <a:xfrm>
            <a:off x="2978348" y="2369820"/>
            <a:ext cx="2152055" cy="1306949"/>
          </a:xfrm>
          <a:prstGeom prst="rect">
            <a:avLst/>
          </a:prstGeom>
          <a:noFill/>
          <a:ln>
            <a:noFill/>
          </a:ln>
        </p:spPr>
      </p:pic>
      <p:pic>
        <p:nvPicPr>
          <p:cNvPr id="323" name="Google Shape;323;p8" descr="preencoded.png"/>
          <p:cNvPicPr preferRelativeResize="0"/>
          <p:nvPr/>
        </p:nvPicPr>
        <p:blipFill rotWithShape="1">
          <a:blip r:embed="rId4">
            <a:alphaModFix/>
          </a:blip>
          <a:srcRect/>
          <a:stretch/>
        </p:blipFill>
        <p:spPr>
          <a:xfrm>
            <a:off x="3894892" y="2985849"/>
            <a:ext cx="318968" cy="398621"/>
          </a:xfrm>
          <a:prstGeom prst="rect">
            <a:avLst/>
          </a:prstGeom>
          <a:noFill/>
          <a:ln>
            <a:noFill/>
          </a:ln>
        </p:spPr>
      </p:pic>
      <p:sp>
        <p:nvSpPr>
          <p:cNvPr id="324" name="Google Shape;324;p8"/>
          <p:cNvSpPr/>
          <p:nvPr/>
        </p:nvSpPr>
        <p:spPr>
          <a:xfrm>
            <a:off x="5357217" y="2596634"/>
            <a:ext cx="2835235" cy="35433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3B4E4E"/>
              </a:buClr>
              <a:buSzPts val="2200"/>
              <a:buFont typeface="Syne"/>
              <a:buNone/>
            </a:pPr>
            <a:r>
              <a:rPr lang="en-US" sz="2200" b="1" i="0" u="none" strike="noStrike" cap="none">
                <a:solidFill>
                  <a:srgbClr val="3B4E4E"/>
                </a:solidFill>
                <a:latin typeface="Syne"/>
                <a:ea typeface="Syne"/>
                <a:cs typeface="Syne"/>
                <a:sym typeface="Syne"/>
              </a:rPr>
              <a:t>Musuh Pribadi</a:t>
            </a:r>
            <a:endParaRPr sz="2200" b="0" i="0" u="none" strike="noStrike" cap="none"/>
          </a:p>
        </p:txBody>
      </p:sp>
      <p:sp>
        <p:nvSpPr>
          <p:cNvPr id="325" name="Google Shape;325;p8"/>
          <p:cNvSpPr/>
          <p:nvPr/>
        </p:nvSpPr>
        <p:spPr>
          <a:xfrm>
            <a:off x="5357217" y="3087053"/>
            <a:ext cx="3616404" cy="362903"/>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3B4E4E"/>
              </a:buClr>
              <a:buSzPts val="1750"/>
              <a:buFont typeface="Overpass Light"/>
              <a:buNone/>
            </a:pPr>
            <a:r>
              <a:rPr lang="en-US" sz="1750" b="0" i="0" u="none" strike="noStrike" cap="none">
                <a:solidFill>
                  <a:srgbClr val="3B4E4E"/>
                </a:solidFill>
                <a:latin typeface="Overpass Light"/>
                <a:ea typeface="Overpass Light"/>
                <a:cs typeface="Overpass Light"/>
                <a:sym typeface="Overpass Light"/>
              </a:rPr>
              <a:t>Orang yang langsung menyakiti kita</a:t>
            </a:r>
            <a:endParaRPr sz="1750" b="0" i="0" u="none" strike="noStrike" cap="none"/>
          </a:p>
        </p:txBody>
      </p:sp>
      <p:sp>
        <p:nvSpPr>
          <p:cNvPr id="326" name="Google Shape;326;p8"/>
          <p:cNvSpPr/>
          <p:nvPr/>
        </p:nvSpPr>
        <p:spPr>
          <a:xfrm>
            <a:off x="5187077" y="3689866"/>
            <a:ext cx="8592860" cy="15240"/>
          </a:xfrm>
          <a:prstGeom prst="roundRect">
            <a:avLst>
              <a:gd name="adj" fmla="val 625116"/>
            </a:avLst>
          </a:prstGeom>
          <a:solidFill>
            <a:srgbClr val="C3D4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27" name="Google Shape;327;p8" descr="preencoded.png"/>
          <p:cNvPicPr preferRelativeResize="0"/>
          <p:nvPr/>
        </p:nvPicPr>
        <p:blipFill rotWithShape="1">
          <a:blip r:embed="rId5">
            <a:alphaModFix/>
          </a:blip>
          <a:srcRect/>
          <a:stretch/>
        </p:blipFill>
        <p:spPr>
          <a:xfrm>
            <a:off x="1902381" y="3733443"/>
            <a:ext cx="4304109" cy="1306949"/>
          </a:xfrm>
          <a:prstGeom prst="rect">
            <a:avLst/>
          </a:prstGeom>
          <a:noFill/>
          <a:ln>
            <a:noFill/>
          </a:ln>
        </p:spPr>
      </p:pic>
      <p:pic>
        <p:nvPicPr>
          <p:cNvPr id="328" name="Google Shape;328;p8" descr="preencoded.png"/>
          <p:cNvPicPr preferRelativeResize="0"/>
          <p:nvPr/>
        </p:nvPicPr>
        <p:blipFill rotWithShape="1">
          <a:blip r:embed="rId6">
            <a:alphaModFix/>
          </a:blip>
          <a:srcRect/>
          <a:stretch/>
        </p:blipFill>
        <p:spPr>
          <a:xfrm>
            <a:off x="3894892" y="4187547"/>
            <a:ext cx="318968" cy="398621"/>
          </a:xfrm>
          <a:prstGeom prst="rect">
            <a:avLst/>
          </a:prstGeom>
          <a:noFill/>
          <a:ln>
            <a:noFill/>
          </a:ln>
        </p:spPr>
      </p:pic>
      <p:sp>
        <p:nvSpPr>
          <p:cNvPr id="329" name="Google Shape;329;p8"/>
          <p:cNvSpPr/>
          <p:nvPr/>
        </p:nvSpPr>
        <p:spPr>
          <a:xfrm>
            <a:off x="6433304" y="3960257"/>
            <a:ext cx="2835235" cy="35433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3B4E4E"/>
              </a:buClr>
              <a:buSzPts val="2200"/>
              <a:buFont typeface="Syne"/>
              <a:buNone/>
            </a:pPr>
            <a:r>
              <a:rPr lang="en-US" sz="2200" b="1" i="0" u="none" strike="noStrike" cap="none">
                <a:solidFill>
                  <a:srgbClr val="3B4E4E"/>
                </a:solidFill>
                <a:latin typeface="Syne"/>
                <a:ea typeface="Syne"/>
                <a:cs typeface="Syne"/>
                <a:sym typeface="Syne"/>
              </a:rPr>
              <a:t>Musuh Sosial</a:t>
            </a:r>
            <a:endParaRPr sz="2200" b="0" i="0" u="none" strike="noStrike" cap="none"/>
          </a:p>
        </p:txBody>
      </p:sp>
      <p:sp>
        <p:nvSpPr>
          <p:cNvPr id="330" name="Google Shape;330;p8"/>
          <p:cNvSpPr/>
          <p:nvPr/>
        </p:nvSpPr>
        <p:spPr>
          <a:xfrm>
            <a:off x="6433304" y="4450675"/>
            <a:ext cx="3802856" cy="362903"/>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3B4E4E"/>
              </a:buClr>
              <a:buSzPts val="1750"/>
              <a:buFont typeface="Overpass Light"/>
              <a:buNone/>
            </a:pPr>
            <a:r>
              <a:rPr lang="en-US" sz="1750" b="0" i="0" u="none" strike="noStrike" cap="none">
                <a:solidFill>
                  <a:srgbClr val="3B4E4E"/>
                </a:solidFill>
                <a:latin typeface="Overpass Light"/>
                <a:ea typeface="Overpass Light"/>
                <a:cs typeface="Overpass Light"/>
                <a:sym typeface="Overpass Light"/>
              </a:rPr>
              <a:t>Yang mengucilkan atau menindas kita</a:t>
            </a:r>
            <a:endParaRPr sz="1750" b="0" i="0" u="none" strike="noStrike" cap="none"/>
          </a:p>
        </p:txBody>
      </p:sp>
      <p:sp>
        <p:nvSpPr>
          <p:cNvPr id="331" name="Google Shape;331;p8"/>
          <p:cNvSpPr/>
          <p:nvPr/>
        </p:nvSpPr>
        <p:spPr>
          <a:xfrm>
            <a:off x="6263164" y="5053489"/>
            <a:ext cx="7516773" cy="15240"/>
          </a:xfrm>
          <a:prstGeom prst="roundRect">
            <a:avLst>
              <a:gd name="adj" fmla="val 625116"/>
            </a:avLst>
          </a:prstGeom>
          <a:solidFill>
            <a:srgbClr val="C3D4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32" name="Google Shape;332;p8" descr="preencoded.png"/>
          <p:cNvPicPr preferRelativeResize="0"/>
          <p:nvPr/>
        </p:nvPicPr>
        <p:blipFill rotWithShape="1">
          <a:blip r:embed="rId7">
            <a:alphaModFix/>
          </a:blip>
          <a:srcRect/>
          <a:stretch/>
        </p:blipFill>
        <p:spPr>
          <a:xfrm>
            <a:off x="826294" y="5097066"/>
            <a:ext cx="6456164" cy="1306949"/>
          </a:xfrm>
          <a:prstGeom prst="rect">
            <a:avLst/>
          </a:prstGeom>
          <a:noFill/>
          <a:ln>
            <a:noFill/>
          </a:ln>
        </p:spPr>
      </p:pic>
      <p:pic>
        <p:nvPicPr>
          <p:cNvPr id="333" name="Google Shape;333;p8" descr="preencoded.png"/>
          <p:cNvPicPr preferRelativeResize="0"/>
          <p:nvPr/>
        </p:nvPicPr>
        <p:blipFill rotWithShape="1">
          <a:blip r:embed="rId8">
            <a:alphaModFix/>
          </a:blip>
          <a:srcRect/>
          <a:stretch/>
        </p:blipFill>
        <p:spPr>
          <a:xfrm>
            <a:off x="3894773" y="5551170"/>
            <a:ext cx="318968" cy="398621"/>
          </a:xfrm>
          <a:prstGeom prst="rect">
            <a:avLst/>
          </a:prstGeom>
          <a:noFill/>
          <a:ln>
            <a:noFill/>
          </a:ln>
        </p:spPr>
      </p:pic>
      <p:sp>
        <p:nvSpPr>
          <p:cNvPr id="334" name="Google Shape;334;p8"/>
          <p:cNvSpPr/>
          <p:nvPr/>
        </p:nvSpPr>
        <p:spPr>
          <a:xfrm>
            <a:off x="7509272" y="5323880"/>
            <a:ext cx="2835235" cy="35433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3B4E4E"/>
              </a:buClr>
              <a:buSzPts val="2200"/>
              <a:buFont typeface="Syne"/>
              <a:buNone/>
            </a:pPr>
            <a:r>
              <a:rPr lang="en-US" sz="2200" b="1" i="0" u="none" strike="noStrike" cap="none">
                <a:solidFill>
                  <a:srgbClr val="3B4E4E"/>
                </a:solidFill>
                <a:latin typeface="Syne"/>
                <a:ea typeface="Syne"/>
                <a:cs typeface="Syne"/>
                <a:sym typeface="Syne"/>
              </a:rPr>
              <a:t>Musuh Ideologi</a:t>
            </a:r>
            <a:endParaRPr sz="2200" b="0" i="0" u="none" strike="noStrike" cap="none"/>
          </a:p>
        </p:txBody>
      </p:sp>
      <p:sp>
        <p:nvSpPr>
          <p:cNvPr id="335" name="Google Shape;335;p8"/>
          <p:cNvSpPr/>
          <p:nvPr/>
        </p:nvSpPr>
        <p:spPr>
          <a:xfrm>
            <a:off x="7509272" y="5814298"/>
            <a:ext cx="4364236" cy="362903"/>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3B4E4E"/>
              </a:buClr>
              <a:buSzPts val="1750"/>
              <a:buFont typeface="Overpass Light"/>
              <a:buNone/>
            </a:pPr>
            <a:r>
              <a:rPr lang="en-US" sz="1750" b="0" i="0" u="none" strike="noStrike" cap="none">
                <a:solidFill>
                  <a:srgbClr val="3B4E4E"/>
                </a:solidFill>
                <a:latin typeface="Overpass Light"/>
                <a:ea typeface="Overpass Light"/>
                <a:cs typeface="Overpass Light"/>
                <a:sym typeface="Overpass Light"/>
              </a:rPr>
              <a:t>Yang menentang kepercayaan dan nilai kita</a:t>
            </a:r>
            <a:endParaRPr sz="1750" b="0" i="0" u="none" strike="noStrike" cap="none"/>
          </a:p>
        </p:txBody>
      </p:sp>
      <p:sp>
        <p:nvSpPr>
          <p:cNvPr id="336" name="Google Shape;336;p8"/>
          <p:cNvSpPr/>
          <p:nvPr/>
        </p:nvSpPr>
        <p:spPr>
          <a:xfrm>
            <a:off x="793790" y="6659166"/>
            <a:ext cx="13042821" cy="362903"/>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3B4E4E"/>
              </a:buClr>
              <a:buSzPts val="1750"/>
              <a:buFont typeface="Overpass Light"/>
              <a:buNone/>
            </a:pPr>
            <a:r>
              <a:rPr lang="en-US" sz="1750" b="0" i="0" u="none" strike="noStrike" cap="none">
                <a:solidFill>
                  <a:srgbClr val="3B4E4E"/>
                </a:solidFill>
                <a:latin typeface="Overpass Light"/>
                <a:ea typeface="Overpass Light"/>
                <a:cs typeface="Overpass Light"/>
                <a:sym typeface="Overpass Light"/>
              </a:rPr>
              <a:t>Renungkan dalam hati: Siapakah orang yang paling sulit kamu kasihi saat ini?</a:t>
            </a:r>
            <a:endParaRPr sz="1750" b="0" i="0" u="none" strike="noStrike" cap="none"/>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41"/>
        <p:cNvGrpSpPr/>
        <p:nvPr/>
      </p:nvGrpSpPr>
      <p:grpSpPr>
        <a:xfrm>
          <a:off x="0" y="0"/>
          <a:ext cx="0" cy="0"/>
          <a:chOff x="0" y="0"/>
          <a:chExt cx="0" cy="0"/>
        </a:xfrm>
      </p:grpSpPr>
      <p:sp>
        <p:nvSpPr>
          <p:cNvPr id="342" name="Google Shape;342;p9"/>
          <p:cNvSpPr/>
          <p:nvPr/>
        </p:nvSpPr>
        <p:spPr>
          <a:xfrm>
            <a:off x="793790" y="1251109"/>
            <a:ext cx="9956721" cy="708779"/>
          </a:xfrm>
          <a:prstGeom prst="rect">
            <a:avLst/>
          </a:prstGeom>
          <a:noFill/>
          <a:ln>
            <a:noFill/>
          </a:ln>
        </p:spPr>
        <p:txBody>
          <a:bodyPr spcFirstLastPara="1" wrap="square" lIns="0" tIns="0" rIns="0" bIns="0" anchor="t" anchorCtr="0">
            <a:noAutofit/>
          </a:bodyPr>
          <a:lstStyle/>
          <a:p>
            <a:pPr marL="0" marR="0" lvl="0" indent="0" algn="l" rtl="0">
              <a:lnSpc>
                <a:spcPct val="124719"/>
              </a:lnSpc>
              <a:spcBef>
                <a:spcPts val="0"/>
              </a:spcBef>
              <a:spcAft>
                <a:spcPts val="0"/>
              </a:spcAft>
              <a:buClr>
                <a:srgbClr val="233939"/>
              </a:buClr>
              <a:buSzPts val="4450"/>
              <a:buFont typeface="Syne"/>
              <a:buNone/>
            </a:pPr>
            <a:r>
              <a:rPr lang="en-US" sz="4450" b="1" i="0" u="none" strike="noStrike" cap="none">
                <a:solidFill>
                  <a:srgbClr val="233939"/>
                </a:solidFill>
                <a:latin typeface="Syne"/>
                <a:ea typeface="Syne"/>
                <a:cs typeface="Syne"/>
                <a:sym typeface="Syne"/>
              </a:rPr>
              <a:t>Peta Minda: Jenis-jenis "Musuh"</a:t>
            </a:r>
            <a:endParaRPr sz="4450" b="0" i="0" u="none" strike="noStrike" cap="none"/>
          </a:p>
        </p:txBody>
      </p:sp>
      <p:sp>
        <p:nvSpPr>
          <p:cNvPr id="343" name="Google Shape;343;p9"/>
          <p:cNvSpPr/>
          <p:nvPr/>
        </p:nvSpPr>
        <p:spPr>
          <a:xfrm>
            <a:off x="1743789" y="4048244"/>
            <a:ext cx="2835235" cy="354330"/>
          </a:xfrm>
          <a:prstGeom prst="rect">
            <a:avLst/>
          </a:prstGeom>
          <a:noFill/>
          <a:ln>
            <a:noFill/>
          </a:ln>
        </p:spPr>
        <p:txBody>
          <a:bodyPr spcFirstLastPara="1" wrap="square" lIns="0" tIns="0" rIns="0" bIns="0" anchor="t" anchorCtr="0">
            <a:noAutofit/>
          </a:bodyPr>
          <a:lstStyle/>
          <a:p>
            <a:pPr marL="0" marR="0" lvl="0" indent="0" algn="r" rtl="0">
              <a:lnSpc>
                <a:spcPct val="125000"/>
              </a:lnSpc>
              <a:spcBef>
                <a:spcPts val="0"/>
              </a:spcBef>
              <a:spcAft>
                <a:spcPts val="0"/>
              </a:spcAft>
              <a:buClr>
                <a:srgbClr val="3B4E4E"/>
              </a:buClr>
              <a:buSzPts val="2200"/>
              <a:buFont typeface="Syne"/>
              <a:buNone/>
            </a:pPr>
            <a:r>
              <a:rPr lang="en-US" sz="2200" b="1" i="0" u="none" strike="noStrike" cap="none">
                <a:solidFill>
                  <a:srgbClr val="3B4E4E"/>
                </a:solidFill>
                <a:latin typeface="Syne"/>
                <a:ea typeface="Syne"/>
                <a:cs typeface="Syne"/>
                <a:sym typeface="Syne"/>
              </a:rPr>
              <a:t>Musuh Pribadi</a:t>
            </a:r>
            <a:endParaRPr sz="2200" b="0" i="0" u="none" strike="noStrike" cap="none"/>
          </a:p>
        </p:txBody>
      </p:sp>
      <p:sp>
        <p:nvSpPr>
          <p:cNvPr id="344" name="Google Shape;344;p9"/>
          <p:cNvSpPr/>
          <p:nvPr/>
        </p:nvSpPr>
        <p:spPr>
          <a:xfrm>
            <a:off x="793790" y="4538663"/>
            <a:ext cx="3785235" cy="362903"/>
          </a:xfrm>
          <a:prstGeom prst="rect">
            <a:avLst/>
          </a:prstGeom>
          <a:noFill/>
          <a:ln>
            <a:noFill/>
          </a:ln>
        </p:spPr>
        <p:txBody>
          <a:bodyPr spcFirstLastPara="1" wrap="square" lIns="0" tIns="0" rIns="0" bIns="0" anchor="t" anchorCtr="0">
            <a:noAutofit/>
          </a:bodyPr>
          <a:lstStyle/>
          <a:p>
            <a:pPr marL="342900" marR="0" lvl="0" indent="-342900" algn="l" rtl="0">
              <a:lnSpc>
                <a:spcPct val="162857"/>
              </a:lnSpc>
              <a:spcBef>
                <a:spcPts val="0"/>
              </a:spcBef>
              <a:spcAft>
                <a:spcPts val="0"/>
              </a:spcAft>
              <a:buClr>
                <a:srgbClr val="3B4E4E"/>
              </a:buClr>
              <a:buSzPts val="1750"/>
              <a:buFont typeface="Overpass Light"/>
              <a:buChar char="•"/>
            </a:pPr>
            <a:r>
              <a:rPr lang="en-US" sz="1750" b="0" i="0" u="none" strike="noStrike" cap="none">
                <a:solidFill>
                  <a:srgbClr val="3B4E4E"/>
                </a:solidFill>
                <a:latin typeface="Overpass Light"/>
                <a:ea typeface="Overpass Light"/>
                <a:cs typeface="Overpass Light"/>
                <a:sym typeface="Overpass Light"/>
              </a:rPr>
              <a:t>Teman yang berkhianat</a:t>
            </a:r>
            <a:endParaRPr sz="1750" b="0" i="0" u="none" strike="noStrike" cap="none"/>
          </a:p>
        </p:txBody>
      </p:sp>
      <p:sp>
        <p:nvSpPr>
          <p:cNvPr id="345" name="Google Shape;345;p9"/>
          <p:cNvSpPr/>
          <p:nvPr/>
        </p:nvSpPr>
        <p:spPr>
          <a:xfrm>
            <a:off x="793790" y="4980861"/>
            <a:ext cx="3785235" cy="362903"/>
          </a:xfrm>
          <a:prstGeom prst="rect">
            <a:avLst/>
          </a:prstGeom>
          <a:noFill/>
          <a:ln>
            <a:noFill/>
          </a:ln>
        </p:spPr>
        <p:txBody>
          <a:bodyPr spcFirstLastPara="1" wrap="square" lIns="0" tIns="0" rIns="0" bIns="0" anchor="t" anchorCtr="0">
            <a:noAutofit/>
          </a:bodyPr>
          <a:lstStyle/>
          <a:p>
            <a:pPr marL="342900" marR="0" lvl="0" indent="-342900" algn="l" rtl="0">
              <a:lnSpc>
                <a:spcPct val="162857"/>
              </a:lnSpc>
              <a:spcBef>
                <a:spcPts val="0"/>
              </a:spcBef>
              <a:spcAft>
                <a:spcPts val="0"/>
              </a:spcAft>
              <a:buClr>
                <a:srgbClr val="3B4E4E"/>
              </a:buClr>
              <a:buSzPts val="1750"/>
              <a:buFont typeface="Overpass Light"/>
              <a:buChar char="•"/>
            </a:pPr>
            <a:r>
              <a:rPr lang="en-US" sz="1750" b="0" i="0" u="none" strike="noStrike" cap="none">
                <a:solidFill>
                  <a:srgbClr val="3B4E4E"/>
                </a:solidFill>
                <a:latin typeface="Overpass Light"/>
                <a:ea typeface="Overpass Light"/>
                <a:cs typeface="Overpass Light"/>
                <a:sym typeface="Overpass Light"/>
              </a:rPr>
              <a:t>Orang yang mengganggu</a:t>
            </a:r>
            <a:endParaRPr sz="1750" b="0" i="0" u="none" strike="noStrike" cap="none"/>
          </a:p>
        </p:txBody>
      </p:sp>
      <p:pic>
        <p:nvPicPr>
          <p:cNvPr id="346" name="Google Shape;346;p9" descr="preencoded.png"/>
          <p:cNvPicPr preferRelativeResize="0"/>
          <p:nvPr/>
        </p:nvPicPr>
        <p:blipFill rotWithShape="1">
          <a:blip r:embed="rId3">
            <a:alphaModFix/>
          </a:blip>
          <a:srcRect/>
          <a:stretch/>
        </p:blipFill>
        <p:spPr>
          <a:xfrm>
            <a:off x="5032653" y="2413516"/>
            <a:ext cx="4564975" cy="4564975"/>
          </a:xfrm>
          <a:prstGeom prst="rect">
            <a:avLst/>
          </a:prstGeom>
          <a:noFill/>
          <a:ln>
            <a:noFill/>
          </a:ln>
        </p:spPr>
      </p:pic>
      <p:pic>
        <p:nvPicPr>
          <p:cNvPr id="347" name="Google Shape;347;p9" descr="preencoded.png"/>
          <p:cNvPicPr preferRelativeResize="0"/>
          <p:nvPr/>
        </p:nvPicPr>
        <p:blipFill rotWithShape="1">
          <a:blip r:embed="rId4">
            <a:alphaModFix/>
          </a:blip>
          <a:srcRect/>
          <a:stretch/>
        </p:blipFill>
        <p:spPr>
          <a:xfrm>
            <a:off x="5980033" y="4496633"/>
            <a:ext cx="318968" cy="398621"/>
          </a:xfrm>
          <a:prstGeom prst="rect">
            <a:avLst/>
          </a:prstGeom>
          <a:noFill/>
          <a:ln>
            <a:noFill/>
          </a:ln>
        </p:spPr>
      </p:pic>
      <p:sp>
        <p:nvSpPr>
          <p:cNvPr id="348" name="Google Shape;348;p9"/>
          <p:cNvSpPr/>
          <p:nvPr/>
        </p:nvSpPr>
        <p:spPr>
          <a:xfrm>
            <a:off x="9597628" y="2711410"/>
            <a:ext cx="2835235" cy="35433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3B4E4E"/>
              </a:buClr>
              <a:buSzPts val="2200"/>
              <a:buFont typeface="Syne"/>
              <a:buNone/>
            </a:pPr>
            <a:r>
              <a:rPr lang="en-US" sz="2200" b="1" i="0" u="none" strike="noStrike" cap="none">
                <a:solidFill>
                  <a:srgbClr val="3B4E4E"/>
                </a:solidFill>
                <a:latin typeface="Syne"/>
                <a:ea typeface="Syne"/>
                <a:cs typeface="Syne"/>
                <a:sym typeface="Syne"/>
              </a:rPr>
              <a:t>Musuh Sosial</a:t>
            </a:r>
            <a:endParaRPr sz="2200" b="0" i="0" u="none" strike="noStrike" cap="none"/>
          </a:p>
        </p:txBody>
      </p:sp>
      <p:sp>
        <p:nvSpPr>
          <p:cNvPr id="349" name="Google Shape;349;p9"/>
          <p:cNvSpPr/>
          <p:nvPr/>
        </p:nvSpPr>
        <p:spPr>
          <a:xfrm>
            <a:off x="9597628" y="3201829"/>
            <a:ext cx="4238982" cy="362903"/>
          </a:xfrm>
          <a:prstGeom prst="rect">
            <a:avLst/>
          </a:prstGeom>
          <a:noFill/>
          <a:ln>
            <a:noFill/>
          </a:ln>
        </p:spPr>
        <p:txBody>
          <a:bodyPr spcFirstLastPara="1" wrap="square" lIns="0" tIns="0" rIns="0" bIns="0" anchor="t" anchorCtr="0">
            <a:noAutofit/>
          </a:bodyPr>
          <a:lstStyle/>
          <a:p>
            <a:pPr marL="342900" marR="0" lvl="0" indent="-342900" algn="l" rtl="0">
              <a:lnSpc>
                <a:spcPct val="162857"/>
              </a:lnSpc>
              <a:spcBef>
                <a:spcPts val="0"/>
              </a:spcBef>
              <a:spcAft>
                <a:spcPts val="0"/>
              </a:spcAft>
              <a:buClr>
                <a:srgbClr val="3B4E4E"/>
              </a:buClr>
              <a:buSzPts val="1750"/>
              <a:buFont typeface="Overpass Light"/>
              <a:buChar char="•"/>
            </a:pPr>
            <a:r>
              <a:rPr lang="en-US" sz="1750" b="0" i="0" u="none" strike="noStrike" cap="none">
                <a:solidFill>
                  <a:srgbClr val="3B4E4E"/>
                </a:solidFill>
                <a:latin typeface="Overpass Light"/>
                <a:ea typeface="Overpass Light"/>
                <a:cs typeface="Overpass Light"/>
                <a:sym typeface="Overpass Light"/>
              </a:rPr>
              <a:t>Pembuli</a:t>
            </a:r>
            <a:endParaRPr sz="1750" b="0" i="0" u="none" strike="noStrike" cap="none"/>
          </a:p>
        </p:txBody>
      </p:sp>
      <p:sp>
        <p:nvSpPr>
          <p:cNvPr id="350" name="Google Shape;350;p9"/>
          <p:cNvSpPr/>
          <p:nvPr/>
        </p:nvSpPr>
        <p:spPr>
          <a:xfrm>
            <a:off x="9597628" y="3644027"/>
            <a:ext cx="4238982" cy="362903"/>
          </a:xfrm>
          <a:prstGeom prst="rect">
            <a:avLst/>
          </a:prstGeom>
          <a:noFill/>
          <a:ln>
            <a:noFill/>
          </a:ln>
        </p:spPr>
        <p:txBody>
          <a:bodyPr spcFirstLastPara="1" wrap="square" lIns="0" tIns="0" rIns="0" bIns="0" anchor="t" anchorCtr="0">
            <a:noAutofit/>
          </a:bodyPr>
          <a:lstStyle/>
          <a:p>
            <a:pPr marL="342900" marR="0" lvl="0" indent="-342900" algn="l" rtl="0">
              <a:lnSpc>
                <a:spcPct val="162857"/>
              </a:lnSpc>
              <a:spcBef>
                <a:spcPts val="0"/>
              </a:spcBef>
              <a:spcAft>
                <a:spcPts val="0"/>
              </a:spcAft>
              <a:buClr>
                <a:srgbClr val="3B4E4E"/>
              </a:buClr>
              <a:buSzPts val="1750"/>
              <a:buFont typeface="Overpass Light"/>
              <a:buChar char="•"/>
            </a:pPr>
            <a:r>
              <a:rPr lang="en-US" sz="1750" b="0" i="0" u="none" strike="noStrike" cap="none">
                <a:solidFill>
                  <a:srgbClr val="3B4E4E"/>
                </a:solidFill>
                <a:latin typeface="Overpass Light"/>
                <a:ea typeface="Overpass Light"/>
                <a:cs typeface="Overpass Light"/>
                <a:sym typeface="Overpass Light"/>
              </a:rPr>
              <a:t>Pengritik keras</a:t>
            </a:r>
            <a:endParaRPr sz="1750" b="0" i="0" u="none" strike="noStrike" cap="none"/>
          </a:p>
        </p:txBody>
      </p:sp>
      <p:sp>
        <p:nvSpPr>
          <p:cNvPr id="351" name="Google Shape;351;p9"/>
          <p:cNvSpPr/>
          <p:nvPr/>
        </p:nvSpPr>
        <p:spPr>
          <a:xfrm>
            <a:off x="9597628" y="4086225"/>
            <a:ext cx="4238982" cy="362903"/>
          </a:xfrm>
          <a:prstGeom prst="rect">
            <a:avLst/>
          </a:prstGeom>
          <a:noFill/>
          <a:ln>
            <a:noFill/>
          </a:ln>
        </p:spPr>
        <p:txBody>
          <a:bodyPr spcFirstLastPara="1" wrap="square" lIns="0" tIns="0" rIns="0" bIns="0" anchor="t" anchorCtr="0">
            <a:noAutofit/>
          </a:bodyPr>
          <a:lstStyle/>
          <a:p>
            <a:pPr marL="342900" marR="0" lvl="0" indent="-342900" algn="l" rtl="0">
              <a:lnSpc>
                <a:spcPct val="162857"/>
              </a:lnSpc>
              <a:spcBef>
                <a:spcPts val="0"/>
              </a:spcBef>
              <a:spcAft>
                <a:spcPts val="0"/>
              </a:spcAft>
              <a:buClr>
                <a:srgbClr val="3B4E4E"/>
              </a:buClr>
              <a:buSzPts val="1750"/>
              <a:buFont typeface="Overpass Light"/>
              <a:buChar char="•"/>
            </a:pPr>
            <a:r>
              <a:rPr lang="en-US" sz="1750" b="0" i="0" u="none" strike="noStrike" cap="none">
                <a:solidFill>
                  <a:srgbClr val="3B4E4E"/>
                </a:solidFill>
                <a:latin typeface="Overpass Light"/>
                <a:ea typeface="Overpass Light"/>
                <a:cs typeface="Overpass Light"/>
                <a:sym typeface="Overpass Light"/>
              </a:rPr>
              <a:t>Pesaing</a:t>
            </a:r>
            <a:endParaRPr sz="1750" b="0" i="0" u="none" strike="noStrike" cap="none"/>
          </a:p>
        </p:txBody>
      </p:sp>
      <p:pic>
        <p:nvPicPr>
          <p:cNvPr id="352" name="Google Shape;352;p9" descr="preencoded.png"/>
          <p:cNvPicPr preferRelativeResize="0"/>
          <p:nvPr/>
        </p:nvPicPr>
        <p:blipFill rotWithShape="1">
          <a:blip r:embed="rId5">
            <a:alphaModFix/>
          </a:blip>
          <a:srcRect/>
          <a:stretch/>
        </p:blipFill>
        <p:spPr>
          <a:xfrm>
            <a:off x="5032653" y="2413516"/>
            <a:ext cx="4564975" cy="4564975"/>
          </a:xfrm>
          <a:prstGeom prst="rect">
            <a:avLst/>
          </a:prstGeom>
          <a:noFill/>
          <a:ln>
            <a:noFill/>
          </a:ln>
        </p:spPr>
      </p:pic>
      <p:pic>
        <p:nvPicPr>
          <p:cNvPr id="353" name="Google Shape;353;p9" descr="preencoded.png"/>
          <p:cNvPicPr preferRelativeResize="0"/>
          <p:nvPr/>
        </p:nvPicPr>
        <p:blipFill rotWithShape="1">
          <a:blip r:embed="rId6">
            <a:alphaModFix/>
          </a:blip>
          <a:srcRect/>
          <a:stretch/>
        </p:blipFill>
        <p:spPr>
          <a:xfrm>
            <a:off x="7743230" y="3478649"/>
            <a:ext cx="318968" cy="398621"/>
          </a:xfrm>
          <a:prstGeom prst="rect">
            <a:avLst/>
          </a:prstGeom>
          <a:noFill/>
          <a:ln>
            <a:noFill/>
          </a:ln>
        </p:spPr>
      </p:pic>
      <p:sp>
        <p:nvSpPr>
          <p:cNvPr id="354" name="Google Shape;354;p9"/>
          <p:cNvSpPr/>
          <p:nvPr/>
        </p:nvSpPr>
        <p:spPr>
          <a:xfrm>
            <a:off x="9597628" y="5385078"/>
            <a:ext cx="2835235" cy="35433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3B4E4E"/>
              </a:buClr>
              <a:buSzPts val="2200"/>
              <a:buFont typeface="Syne"/>
              <a:buNone/>
            </a:pPr>
            <a:r>
              <a:rPr lang="en-US" sz="2200" b="1" i="0" u="none" strike="noStrike" cap="none">
                <a:solidFill>
                  <a:srgbClr val="3B4E4E"/>
                </a:solidFill>
                <a:latin typeface="Syne"/>
                <a:ea typeface="Syne"/>
                <a:cs typeface="Syne"/>
                <a:sym typeface="Syne"/>
              </a:rPr>
              <a:t>Musuh Ideologi</a:t>
            </a:r>
            <a:endParaRPr sz="2200" b="0" i="0" u="none" strike="noStrike" cap="none"/>
          </a:p>
        </p:txBody>
      </p:sp>
      <p:sp>
        <p:nvSpPr>
          <p:cNvPr id="355" name="Google Shape;355;p9"/>
          <p:cNvSpPr/>
          <p:nvPr/>
        </p:nvSpPr>
        <p:spPr>
          <a:xfrm>
            <a:off x="9597628" y="5875496"/>
            <a:ext cx="4238982" cy="362903"/>
          </a:xfrm>
          <a:prstGeom prst="rect">
            <a:avLst/>
          </a:prstGeom>
          <a:noFill/>
          <a:ln>
            <a:noFill/>
          </a:ln>
        </p:spPr>
        <p:txBody>
          <a:bodyPr spcFirstLastPara="1" wrap="square" lIns="0" tIns="0" rIns="0" bIns="0" anchor="t" anchorCtr="0">
            <a:noAutofit/>
          </a:bodyPr>
          <a:lstStyle/>
          <a:p>
            <a:pPr marL="342900" marR="0" lvl="0" indent="-342900" algn="l" rtl="0">
              <a:lnSpc>
                <a:spcPct val="162857"/>
              </a:lnSpc>
              <a:spcBef>
                <a:spcPts val="0"/>
              </a:spcBef>
              <a:spcAft>
                <a:spcPts val="0"/>
              </a:spcAft>
              <a:buClr>
                <a:srgbClr val="3B4E4E"/>
              </a:buClr>
              <a:buSzPts val="1750"/>
              <a:buFont typeface="Overpass Light"/>
              <a:buChar char="•"/>
            </a:pPr>
            <a:r>
              <a:rPr lang="en-US" sz="1750" b="0" i="0" u="none" strike="noStrike" cap="none">
                <a:solidFill>
                  <a:srgbClr val="3B4E4E"/>
                </a:solidFill>
                <a:latin typeface="Overpass Light"/>
                <a:ea typeface="Overpass Light"/>
                <a:cs typeface="Overpass Light"/>
                <a:sym typeface="Overpass Light"/>
              </a:rPr>
              <a:t>Berbeda agama</a:t>
            </a:r>
            <a:endParaRPr sz="1750" b="0" i="0" u="none" strike="noStrike" cap="none"/>
          </a:p>
        </p:txBody>
      </p:sp>
      <p:sp>
        <p:nvSpPr>
          <p:cNvPr id="356" name="Google Shape;356;p9"/>
          <p:cNvSpPr/>
          <p:nvPr/>
        </p:nvSpPr>
        <p:spPr>
          <a:xfrm>
            <a:off x="9597628" y="6317694"/>
            <a:ext cx="4238982" cy="362903"/>
          </a:xfrm>
          <a:prstGeom prst="rect">
            <a:avLst/>
          </a:prstGeom>
          <a:noFill/>
          <a:ln>
            <a:noFill/>
          </a:ln>
        </p:spPr>
        <p:txBody>
          <a:bodyPr spcFirstLastPara="1" wrap="square" lIns="0" tIns="0" rIns="0" bIns="0" anchor="t" anchorCtr="0">
            <a:noAutofit/>
          </a:bodyPr>
          <a:lstStyle/>
          <a:p>
            <a:pPr marL="342900" marR="0" lvl="0" indent="-342900" algn="l" rtl="0">
              <a:lnSpc>
                <a:spcPct val="162857"/>
              </a:lnSpc>
              <a:spcBef>
                <a:spcPts val="0"/>
              </a:spcBef>
              <a:spcAft>
                <a:spcPts val="0"/>
              </a:spcAft>
              <a:buClr>
                <a:srgbClr val="3B4E4E"/>
              </a:buClr>
              <a:buSzPts val="1750"/>
              <a:buFont typeface="Overpass Light"/>
              <a:buChar char="•"/>
            </a:pPr>
            <a:r>
              <a:rPr lang="en-US" sz="1750" b="0" i="0" u="none" strike="noStrike" cap="none">
                <a:solidFill>
                  <a:srgbClr val="3B4E4E"/>
                </a:solidFill>
                <a:latin typeface="Overpass Light"/>
                <a:ea typeface="Overpass Light"/>
                <a:cs typeface="Overpass Light"/>
                <a:sym typeface="Overpass Light"/>
              </a:rPr>
              <a:t>Berbeza pandangan politik</a:t>
            </a:r>
            <a:endParaRPr sz="1750" b="0" i="0" u="none" strike="noStrike" cap="none"/>
          </a:p>
        </p:txBody>
      </p:sp>
      <p:pic>
        <p:nvPicPr>
          <p:cNvPr id="357" name="Google Shape;357;p9" descr="preencoded.png"/>
          <p:cNvPicPr preferRelativeResize="0"/>
          <p:nvPr/>
        </p:nvPicPr>
        <p:blipFill rotWithShape="1">
          <a:blip r:embed="rId7">
            <a:alphaModFix/>
          </a:blip>
          <a:srcRect/>
          <a:stretch/>
        </p:blipFill>
        <p:spPr>
          <a:xfrm>
            <a:off x="5032653" y="2413516"/>
            <a:ext cx="4564975" cy="4564975"/>
          </a:xfrm>
          <a:prstGeom prst="rect">
            <a:avLst/>
          </a:prstGeom>
          <a:noFill/>
          <a:ln>
            <a:noFill/>
          </a:ln>
        </p:spPr>
      </p:pic>
      <p:pic>
        <p:nvPicPr>
          <p:cNvPr id="358" name="Google Shape;358;p9" descr="preencoded.png"/>
          <p:cNvPicPr preferRelativeResize="0"/>
          <p:nvPr/>
        </p:nvPicPr>
        <p:blipFill rotWithShape="1">
          <a:blip r:embed="rId8">
            <a:alphaModFix/>
          </a:blip>
          <a:srcRect/>
          <a:stretch/>
        </p:blipFill>
        <p:spPr>
          <a:xfrm>
            <a:off x="7743230" y="5514618"/>
            <a:ext cx="318968" cy="398621"/>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63"/>
        <p:cNvGrpSpPr/>
        <p:nvPr/>
      </p:nvGrpSpPr>
      <p:grpSpPr>
        <a:xfrm>
          <a:off x="0" y="0"/>
          <a:ext cx="0" cy="0"/>
          <a:chOff x="0" y="0"/>
          <a:chExt cx="0" cy="0"/>
        </a:xfrm>
      </p:grpSpPr>
      <p:pic>
        <p:nvPicPr>
          <p:cNvPr id="364" name="Google Shape;364;p10" descr="preencoded.png"/>
          <p:cNvPicPr preferRelativeResize="0"/>
          <p:nvPr/>
        </p:nvPicPr>
        <p:blipFill rotWithShape="1">
          <a:blip r:embed="rId3">
            <a:alphaModFix/>
          </a:blip>
          <a:srcRect/>
          <a:stretch/>
        </p:blipFill>
        <p:spPr>
          <a:xfrm>
            <a:off x="9144000" y="0"/>
            <a:ext cx="5486400" cy="8229600"/>
          </a:xfrm>
          <a:prstGeom prst="rect">
            <a:avLst/>
          </a:prstGeom>
          <a:noFill/>
          <a:ln>
            <a:noFill/>
          </a:ln>
        </p:spPr>
      </p:pic>
      <p:sp>
        <p:nvSpPr>
          <p:cNvPr id="365" name="Google Shape;365;p10"/>
          <p:cNvSpPr/>
          <p:nvPr/>
        </p:nvSpPr>
        <p:spPr>
          <a:xfrm>
            <a:off x="793790" y="1537811"/>
            <a:ext cx="7556421" cy="1417558"/>
          </a:xfrm>
          <a:prstGeom prst="rect">
            <a:avLst/>
          </a:prstGeom>
          <a:noFill/>
          <a:ln>
            <a:noFill/>
          </a:ln>
        </p:spPr>
        <p:txBody>
          <a:bodyPr spcFirstLastPara="1" wrap="square" lIns="0" tIns="0" rIns="0" bIns="0" anchor="t" anchorCtr="0">
            <a:noAutofit/>
          </a:bodyPr>
          <a:lstStyle/>
          <a:p>
            <a:pPr marL="0" marR="0" lvl="0" indent="0" algn="l" rtl="0">
              <a:lnSpc>
                <a:spcPct val="124719"/>
              </a:lnSpc>
              <a:spcBef>
                <a:spcPts val="0"/>
              </a:spcBef>
              <a:spcAft>
                <a:spcPts val="0"/>
              </a:spcAft>
              <a:buClr>
                <a:srgbClr val="233939"/>
              </a:buClr>
              <a:buSzPts val="4450"/>
              <a:buFont typeface="Syne"/>
              <a:buNone/>
            </a:pPr>
            <a:r>
              <a:rPr lang="en-US" sz="4450" b="1" i="0" u="none" strike="noStrike" cap="none">
                <a:solidFill>
                  <a:srgbClr val="233939"/>
                </a:solidFill>
                <a:latin typeface="Syne"/>
                <a:ea typeface="Syne"/>
                <a:cs typeface="Syne"/>
                <a:sym typeface="Syne"/>
              </a:rPr>
              <a:t>Perintah Pertama: "Kasihilah Musuhmu"</a:t>
            </a:r>
            <a:endParaRPr sz="4450" b="0" i="0" u="none" strike="noStrike" cap="none"/>
          </a:p>
        </p:txBody>
      </p:sp>
      <p:sp>
        <p:nvSpPr>
          <p:cNvPr id="366" name="Google Shape;366;p10"/>
          <p:cNvSpPr/>
          <p:nvPr/>
        </p:nvSpPr>
        <p:spPr>
          <a:xfrm>
            <a:off x="793790" y="3295531"/>
            <a:ext cx="510302" cy="510302"/>
          </a:xfrm>
          <a:prstGeom prst="roundRect">
            <a:avLst>
              <a:gd name="adj" fmla="val 18669"/>
            </a:avLst>
          </a:prstGeom>
          <a:solidFill>
            <a:srgbClr val="DDEEE6"/>
          </a:solidFill>
          <a:ln w="9525" cap="flat" cmpd="sng">
            <a:solidFill>
              <a:srgbClr val="C3D4C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67" name="Google Shape;367;p10" descr="preencoded.png"/>
          <p:cNvPicPr preferRelativeResize="0"/>
          <p:nvPr/>
        </p:nvPicPr>
        <p:blipFill rotWithShape="1">
          <a:blip r:embed="rId4">
            <a:alphaModFix/>
          </a:blip>
          <a:srcRect/>
          <a:stretch/>
        </p:blipFill>
        <p:spPr>
          <a:xfrm>
            <a:off x="878860" y="3338036"/>
            <a:ext cx="340162" cy="425291"/>
          </a:xfrm>
          <a:prstGeom prst="rect">
            <a:avLst/>
          </a:prstGeom>
          <a:noFill/>
          <a:ln>
            <a:noFill/>
          </a:ln>
        </p:spPr>
      </p:pic>
      <p:sp>
        <p:nvSpPr>
          <p:cNvPr id="368" name="Google Shape;368;p10"/>
          <p:cNvSpPr/>
          <p:nvPr/>
        </p:nvSpPr>
        <p:spPr>
          <a:xfrm>
            <a:off x="1530906" y="3373398"/>
            <a:ext cx="2899410" cy="70866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3B4E4E"/>
              </a:buClr>
              <a:buSzPts val="2200"/>
              <a:buFont typeface="Syne"/>
              <a:buNone/>
            </a:pPr>
            <a:r>
              <a:rPr lang="en-US" sz="2200" b="1" i="0" u="none" strike="noStrike" cap="none">
                <a:solidFill>
                  <a:srgbClr val="3B4E4E"/>
                </a:solidFill>
                <a:latin typeface="Syne"/>
                <a:ea typeface="Syne"/>
                <a:cs typeface="Syne"/>
                <a:sym typeface="Syne"/>
              </a:rPr>
              <a:t>"Agapao" dalam Yunani</a:t>
            </a:r>
            <a:endParaRPr sz="2200" b="0" i="0" u="none" strike="noStrike" cap="none"/>
          </a:p>
        </p:txBody>
      </p:sp>
      <p:sp>
        <p:nvSpPr>
          <p:cNvPr id="369" name="Google Shape;369;p10"/>
          <p:cNvSpPr/>
          <p:nvPr/>
        </p:nvSpPr>
        <p:spPr>
          <a:xfrm>
            <a:off x="1530906" y="4218146"/>
            <a:ext cx="2899410" cy="1088708"/>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3B4E4E"/>
              </a:buClr>
              <a:buSzPts val="1750"/>
              <a:buFont typeface="Overpass Light"/>
              <a:buNone/>
            </a:pPr>
            <a:r>
              <a:rPr lang="en-US" sz="1750" b="0" i="0" u="none" strike="noStrike" cap="none">
                <a:solidFill>
                  <a:srgbClr val="3B4E4E"/>
                </a:solidFill>
                <a:latin typeface="Overpass Light"/>
                <a:ea typeface="Overpass Light"/>
                <a:cs typeface="Overpass Light"/>
                <a:sym typeface="Overpass Light"/>
              </a:rPr>
              <a:t>Kasih tanpa syarat yang tidak bergantung pada penerima</a:t>
            </a:r>
            <a:endParaRPr sz="1750" b="0" i="0" u="none" strike="noStrike" cap="none"/>
          </a:p>
        </p:txBody>
      </p:sp>
      <p:sp>
        <p:nvSpPr>
          <p:cNvPr id="370" name="Google Shape;370;p10"/>
          <p:cNvSpPr/>
          <p:nvPr/>
        </p:nvSpPr>
        <p:spPr>
          <a:xfrm>
            <a:off x="4713803" y="3295531"/>
            <a:ext cx="510302" cy="510302"/>
          </a:xfrm>
          <a:prstGeom prst="roundRect">
            <a:avLst>
              <a:gd name="adj" fmla="val 18669"/>
            </a:avLst>
          </a:prstGeom>
          <a:solidFill>
            <a:srgbClr val="DDEEE6"/>
          </a:solidFill>
          <a:ln w="9525" cap="flat" cmpd="sng">
            <a:solidFill>
              <a:srgbClr val="C3D4C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71" name="Google Shape;371;p10" descr="preencoded.png"/>
          <p:cNvPicPr preferRelativeResize="0"/>
          <p:nvPr/>
        </p:nvPicPr>
        <p:blipFill rotWithShape="1">
          <a:blip r:embed="rId5">
            <a:alphaModFix/>
          </a:blip>
          <a:srcRect/>
          <a:stretch/>
        </p:blipFill>
        <p:spPr>
          <a:xfrm>
            <a:off x="4798874" y="3338036"/>
            <a:ext cx="340162" cy="425291"/>
          </a:xfrm>
          <a:prstGeom prst="rect">
            <a:avLst/>
          </a:prstGeom>
          <a:noFill/>
          <a:ln>
            <a:noFill/>
          </a:ln>
        </p:spPr>
      </p:pic>
      <p:sp>
        <p:nvSpPr>
          <p:cNvPr id="372" name="Google Shape;372;p10"/>
          <p:cNvSpPr/>
          <p:nvPr/>
        </p:nvSpPr>
        <p:spPr>
          <a:xfrm>
            <a:off x="5450919" y="3373398"/>
            <a:ext cx="2899410" cy="70866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3B4E4E"/>
              </a:buClr>
              <a:buSzPts val="2200"/>
              <a:buFont typeface="Syne"/>
              <a:buNone/>
            </a:pPr>
            <a:r>
              <a:rPr lang="en-US" sz="2200" b="1" i="0" u="none" strike="noStrike" cap="none">
                <a:solidFill>
                  <a:srgbClr val="3B4E4E"/>
                </a:solidFill>
                <a:latin typeface="Syne"/>
                <a:ea typeface="Syne"/>
                <a:cs typeface="Syne"/>
                <a:sym typeface="Syne"/>
              </a:rPr>
              <a:t>Tindakan, Bukan Sekadar Perasaan</a:t>
            </a:r>
            <a:endParaRPr sz="2200" b="0" i="0" u="none" strike="noStrike" cap="none"/>
          </a:p>
        </p:txBody>
      </p:sp>
      <p:sp>
        <p:nvSpPr>
          <p:cNvPr id="373" name="Google Shape;373;p10"/>
          <p:cNvSpPr/>
          <p:nvPr/>
        </p:nvSpPr>
        <p:spPr>
          <a:xfrm>
            <a:off x="5450919" y="4218146"/>
            <a:ext cx="2899410" cy="1088708"/>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3B4E4E"/>
              </a:buClr>
              <a:buSzPts val="1750"/>
              <a:buFont typeface="Overpass Light"/>
              <a:buNone/>
            </a:pPr>
            <a:r>
              <a:rPr lang="en-US" sz="1750" b="0" i="0" u="none" strike="noStrike" cap="none">
                <a:solidFill>
                  <a:srgbClr val="3B4E4E"/>
                </a:solidFill>
                <a:latin typeface="Overpass Light"/>
                <a:ea typeface="Overpass Light"/>
                <a:cs typeface="Overpass Light"/>
                <a:sym typeface="Overpass Light"/>
              </a:rPr>
              <a:t>Keputusan untuk berbuat baik, bukan bergantung pada emosi</a:t>
            </a:r>
            <a:endParaRPr sz="1750" b="0" i="0" u="none" strike="noStrike" cap="none"/>
          </a:p>
        </p:txBody>
      </p:sp>
      <p:sp>
        <p:nvSpPr>
          <p:cNvPr id="374" name="Google Shape;374;p10"/>
          <p:cNvSpPr/>
          <p:nvPr/>
        </p:nvSpPr>
        <p:spPr>
          <a:xfrm>
            <a:off x="793790" y="5760482"/>
            <a:ext cx="510302" cy="510302"/>
          </a:xfrm>
          <a:prstGeom prst="roundRect">
            <a:avLst>
              <a:gd name="adj" fmla="val 18669"/>
            </a:avLst>
          </a:prstGeom>
          <a:solidFill>
            <a:srgbClr val="DDEEE6"/>
          </a:solidFill>
          <a:ln w="9525" cap="flat" cmpd="sng">
            <a:solidFill>
              <a:srgbClr val="C3D4C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75" name="Google Shape;375;p10" descr="preencoded.png"/>
          <p:cNvPicPr preferRelativeResize="0"/>
          <p:nvPr/>
        </p:nvPicPr>
        <p:blipFill rotWithShape="1">
          <a:blip r:embed="rId6">
            <a:alphaModFix/>
          </a:blip>
          <a:srcRect/>
          <a:stretch/>
        </p:blipFill>
        <p:spPr>
          <a:xfrm>
            <a:off x="878860" y="5802987"/>
            <a:ext cx="340162" cy="425291"/>
          </a:xfrm>
          <a:prstGeom prst="rect">
            <a:avLst/>
          </a:prstGeom>
          <a:noFill/>
          <a:ln>
            <a:noFill/>
          </a:ln>
        </p:spPr>
      </p:pic>
      <p:sp>
        <p:nvSpPr>
          <p:cNvPr id="376" name="Google Shape;376;p10"/>
          <p:cNvSpPr/>
          <p:nvPr/>
        </p:nvSpPr>
        <p:spPr>
          <a:xfrm>
            <a:off x="1530906" y="5838349"/>
            <a:ext cx="4217194" cy="35433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3B4E4E"/>
              </a:buClr>
              <a:buSzPts val="2200"/>
              <a:buFont typeface="Syne"/>
              <a:buNone/>
            </a:pPr>
            <a:r>
              <a:rPr lang="en-US" sz="2200" b="1" i="0" u="none" strike="noStrike" cap="none">
                <a:solidFill>
                  <a:srgbClr val="3B4E4E"/>
                </a:solidFill>
                <a:latin typeface="Syne"/>
                <a:ea typeface="Syne"/>
                <a:cs typeface="Syne"/>
                <a:sym typeface="Syne"/>
              </a:rPr>
              <a:t>Berbeza dengan Kasih Lain</a:t>
            </a:r>
            <a:endParaRPr sz="2200" b="0" i="0" u="none" strike="noStrike" cap="none"/>
          </a:p>
        </p:txBody>
      </p:sp>
      <p:sp>
        <p:nvSpPr>
          <p:cNvPr id="377" name="Google Shape;377;p10"/>
          <p:cNvSpPr/>
          <p:nvPr/>
        </p:nvSpPr>
        <p:spPr>
          <a:xfrm>
            <a:off x="1530906" y="6328767"/>
            <a:ext cx="6819305" cy="362903"/>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3B4E4E"/>
              </a:buClr>
              <a:buSzPts val="1750"/>
              <a:buFont typeface="Overpass Light"/>
              <a:buNone/>
            </a:pPr>
            <a:r>
              <a:rPr lang="en-US" sz="1750" b="0" i="0" u="none" strike="noStrike" cap="none">
                <a:solidFill>
                  <a:srgbClr val="3B4E4E"/>
                </a:solidFill>
                <a:latin typeface="Overpass Light"/>
                <a:ea typeface="Overpass Light"/>
                <a:cs typeface="Overpass Light"/>
                <a:sym typeface="Overpass Light"/>
              </a:rPr>
              <a:t>Tidak sama dengan "phileo" (persahabatan) atau "eros" (romantis)</a:t>
            </a:r>
            <a:endParaRPr sz="1750" b="0" i="0" u="none" strike="noStrike" cap="non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82"/>
        <p:cNvGrpSpPr/>
        <p:nvPr/>
      </p:nvGrpSpPr>
      <p:grpSpPr>
        <a:xfrm>
          <a:off x="0" y="0"/>
          <a:ext cx="0" cy="0"/>
          <a:chOff x="0" y="0"/>
          <a:chExt cx="0" cy="0"/>
        </a:xfrm>
      </p:grpSpPr>
      <p:pic>
        <p:nvPicPr>
          <p:cNvPr id="383" name="Google Shape;383;p11" descr="preencoded.png"/>
          <p:cNvPicPr preferRelativeResize="0"/>
          <p:nvPr/>
        </p:nvPicPr>
        <p:blipFill rotWithShape="1">
          <a:blip r:embed="rId3">
            <a:alphaModFix/>
          </a:blip>
          <a:srcRect/>
          <a:stretch/>
        </p:blipFill>
        <p:spPr>
          <a:xfrm>
            <a:off x="0" y="0"/>
            <a:ext cx="5486400" cy="8229600"/>
          </a:xfrm>
          <a:prstGeom prst="rect">
            <a:avLst/>
          </a:prstGeom>
          <a:noFill/>
          <a:ln>
            <a:noFill/>
          </a:ln>
        </p:spPr>
      </p:pic>
      <p:sp>
        <p:nvSpPr>
          <p:cNvPr id="384" name="Google Shape;384;p11"/>
          <p:cNvSpPr/>
          <p:nvPr/>
        </p:nvSpPr>
        <p:spPr>
          <a:xfrm>
            <a:off x="6280190" y="1173480"/>
            <a:ext cx="7556421" cy="1417558"/>
          </a:xfrm>
          <a:prstGeom prst="rect">
            <a:avLst/>
          </a:prstGeom>
          <a:noFill/>
          <a:ln>
            <a:noFill/>
          </a:ln>
        </p:spPr>
        <p:txBody>
          <a:bodyPr spcFirstLastPara="1" wrap="square" lIns="0" tIns="0" rIns="0" bIns="0" anchor="t" anchorCtr="0">
            <a:noAutofit/>
          </a:bodyPr>
          <a:lstStyle/>
          <a:p>
            <a:pPr marL="0" marR="0" lvl="0" indent="0" algn="l" rtl="0">
              <a:lnSpc>
                <a:spcPct val="124719"/>
              </a:lnSpc>
              <a:spcBef>
                <a:spcPts val="0"/>
              </a:spcBef>
              <a:spcAft>
                <a:spcPts val="0"/>
              </a:spcAft>
              <a:buClr>
                <a:srgbClr val="233939"/>
              </a:buClr>
              <a:buSzPts val="4450"/>
              <a:buFont typeface="Syne"/>
              <a:buNone/>
            </a:pPr>
            <a:r>
              <a:rPr lang="en-US" sz="4450" b="1" i="0" u="none" strike="noStrike" cap="none">
                <a:solidFill>
                  <a:srgbClr val="233939"/>
                </a:solidFill>
                <a:latin typeface="Syne"/>
                <a:ea typeface="Syne"/>
                <a:cs typeface="Syne"/>
                <a:sym typeface="Syne"/>
              </a:rPr>
              <a:t>Perintah Kedua: "Berbuatlah Baik"</a:t>
            </a:r>
            <a:endParaRPr sz="4450" b="0" i="0" u="none" strike="noStrike" cap="none"/>
          </a:p>
        </p:txBody>
      </p:sp>
      <p:sp>
        <p:nvSpPr>
          <p:cNvPr id="385" name="Google Shape;385;p11"/>
          <p:cNvSpPr/>
          <p:nvPr/>
        </p:nvSpPr>
        <p:spPr>
          <a:xfrm>
            <a:off x="6280190" y="2931200"/>
            <a:ext cx="170021" cy="853321"/>
          </a:xfrm>
          <a:prstGeom prst="roundRect">
            <a:avLst>
              <a:gd name="adj" fmla="val 56033"/>
            </a:avLst>
          </a:prstGeom>
          <a:solidFill>
            <a:srgbClr val="DDEEE6"/>
          </a:solidFill>
          <a:ln w="9525" cap="flat" cmpd="sng">
            <a:solidFill>
              <a:srgbClr val="C3D4C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 name="Google Shape;386;p11"/>
          <p:cNvSpPr/>
          <p:nvPr/>
        </p:nvSpPr>
        <p:spPr>
          <a:xfrm>
            <a:off x="6790373" y="2931200"/>
            <a:ext cx="4653796" cy="35433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3B4E4E"/>
              </a:buClr>
              <a:buSzPts val="2200"/>
              <a:buFont typeface="Syne"/>
              <a:buNone/>
            </a:pPr>
            <a:r>
              <a:rPr lang="en-US" sz="2200" b="1" i="0" u="none" strike="noStrike" cap="none">
                <a:solidFill>
                  <a:srgbClr val="3B4E4E"/>
                </a:solidFill>
                <a:latin typeface="Syne"/>
                <a:ea typeface="Syne"/>
                <a:cs typeface="Syne"/>
                <a:sym typeface="Syne"/>
              </a:rPr>
              <a:t>Ubah Sikap Menjadi Tindakan</a:t>
            </a:r>
            <a:endParaRPr sz="2200" b="0" i="0" u="none" strike="noStrike" cap="none"/>
          </a:p>
        </p:txBody>
      </p:sp>
      <p:sp>
        <p:nvSpPr>
          <p:cNvPr id="387" name="Google Shape;387;p11"/>
          <p:cNvSpPr/>
          <p:nvPr/>
        </p:nvSpPr>
        <p:spPr>
          <a:xfrm>
            <a:off x="6790373" y="3421618"/>
            <a:ext cx="7046238" cy="362903"/>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3B4E4E"/>
              </a:buClr>
              <a:buSzPts val="1750"/>
              <a:buFont typeface="Overpass Light"/>
              <a:buNone/>
            </a:pPr>
            <a:r>
              <a:rPr lang="en-US" sz="1750" b="0" i="0" u="none" strike="noStrike" cap="none">
                <a:solidFill>
                  <a:srgbClr val="3B4E4E"/>
                </a:solidFill>
                <a:latin typeface="Overpass Light"/>
                <a:ea typeface="Overpass Light"/>
                <a:cs typeface="Overpass Light"/>
                <a:sym typeface="Overpass Light"/>
              </a:rPr>
              <a:t>Kasih tidak cukup hanya dalam hati, tetapi perlu dinyatakan.</a:t>
            </a:r>
            <a:endParaRPr sz="1750" b="0" i="0" u="none" strike="noStrike" cap="none"/>
          </a:p>
        </p:txBody>
      </p:sp>
      <p:sp>
        <p:nvSpPr>
          <p:cNvPr id="388" name="Google Shape;388;p11"/>
          <p:cNvSpPr/>
          <p:nvPr/>
        </p:nvSpPr>
        <p:spPr>
          <a:xfrm>
            <a:off x="6620351" y="4011335"/>
            <a:ext cx="170021" cy="853321"/>
          </a:xfrm>
          <a:prstGeom prst="roundRect">
            <a:avLst>
              <a:gd name="adj" fmla="val 56033"/>
            </a:avLst>
          </a:prstGeom>
          <a:solidFill>
            <a:srgbClr val="DDEEE6"/>
          </a:solidFill>
          <a:ln w="9525" cap="flat" cmpd="sng">
            <a:solidFill>
              <a:srgbClr val="C3D4C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 name="Google Shape;389;p11"/>
          <p:cNvSpPr/>
          <p:nvPr/>
        </p:nvSpPr>
        <p:spPr>
          <a:xfrm>
            <a:off x="7130534" y="4011335"/>
            <a:ext cx="4174927" cy="35433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3B4E4E"/>
              </a:buClr>
              <a:buSzPts val="2200"/>
              <a:buFont typeface="Syne"/>
              <a:buNone/>
            </a:pPr>
            <a:r>
              <a:rPr lang="en-US" sz="2200" b="1" i="0" u="none" strike="noStrike" cap="none">
                <a:solidFill>
                  <a:srgbClr val="3B4E4E"/>
                </a:solidFill>
                <a:latin typeface="Syne"/>
                <a:ea typeface="Syne"/>
                <a:cs typeface="Syne"/>
                <a:sym typeface="Syne"/>
              </a:rPr>
              <a:t>Putuskan Siklus Kebencian</a:t>
            </a:r>
            <a:endParaRPr sz="2200" b="0" i="0" u="none" strike="noStrike" cap="none"/>
          </a:p>
        </p:txBody>
      </p:sp>
      <p:sp>
        <p:nvSpPr>
          <p:cNvPr id="390" name="Google Shape;390;p11"/>
          <p:cNvSpPr/>
          <p:nvPr/>
        </p:nvSpPr>
        <p:spPr>
          <a:xfrm>
            <a:off x="7130534" y="4501753"/>
            <a:ext cx="6706076" cy="362903"/>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3B4E4E"/>
              </a:buClr>
              <a:buSzPts val="1750"/>
              <a:buFont typeface="Overpass Light"/>
              <a:buNone/>
            </a:pPr>
            <a:r>
              <a:rPr lang="en-US" sz="1750" b="0" i="0" u="none" strike="noStrike" cap="none">
                <a:solidFill>
                  <a:srgbClr val="3B4E4E"/>
                </a:solidFill>
                <a:latin typeface="Overpass Light"/>
                <a:ea typeface="Overpass Light"/>
                <a:cs typeface="Overpass Light"/>
                <a:sym typeface="Overpass Light"/>
              </a:rPr>
              <a:t>Kebaikan dapat menghentikan lingkaran setan kebencian.</a:t>
            </a:r>
            <a:endParaRPr sz="1750" b="0" i="0" u="none" strike="noStrike" cap="none"/>
          </a:p>
        </p:txBody>
      </p:sp>
      <p:sp>
        <p:nvSpPr>
          <p:cNvPr id="391" name="Google Shape;391;p11"/>
          <p:cNvSpPr/>
          <p:nvPr/>
        </p:nvSpPr>
        <p:spPr>
          <a:xfrm>
            <a:off x="6960632" y="5091470"/>
            <a:ext cx="170021" cy="1737717"/>
          </a:xfrm>
          <a:prstGeom prst="roundRect">
            <a:avLst>
              <a:gd name="adj" fmla="val 56033"/>
            </a:avLst>
          </a:prstGeom>
          <a:solidFill>
            <a:srgbClr val="DDEEE6"/>
          </a:solidFill>
          <a:ln w="9525" cap="flat" cmpd="sng">
            <a:solidFill>
              <a:srgbClr val="C3D4C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 name="Google Shape;392;p11"/>
          <p:cNvSpPr/>
          <p:nvPr/>
        </p:nvSpPr>
        <p:spPr>
          <a:xfrm>
            <a:off x="7470815" y="5091470"/>
            <a:ext cx="2835235" cy="35433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3B4E4E"/>
              </a:buClr>
              <a:buSzPts val="2200"/>
              <a:buFont typeface="Syne"/>
              <a:buNone/>
            </a:pPr>
            <a:r>
              <a:rPr lang="en-US" sz="2200" b="1" i="0" u="none" strike="noStrike" cap="none">
                <a:solidFill>
                  <a:srgbClr val="3B4E4E"/>
                </a:solidFill>
                <a:latin typeface="Syne"/>
                <a:ea typeface="Syne"/>
                <a:cs typeface="Syne"/>
                <a:sym typeface="Syne"/>
              </a:rPr>
              <a:t>Contoh Praktis</a:t>
            </a:r>
            <a:endParaRPr sz="2200" b="0" i="0" u="none" strike="noStrike" cap="none"/>
          </a:p>
        </p:txBody>
      </p:sp>
      <p:sp>
        <p:nvSpPr>
          <p:cNvPr id="393" name="Google Shape;393;p11"/>
          <p:cNvSpPr/>
          <p:nvPr/>
        </p:nvSpPr>
        <p:spPr>
          <a:xfrm>
            <a:off x="7470815" y="5581888"/>
            <a:ext cx="6365796" cy="362903"/>
          </a:xfrm>
          <a:prstGeom prst="rect">
            <a:avLst/>
          </a:prstGeom>
          <a:noFill/>
          <a:ln>
            <a:noFill/>
          </a:ln>
        </p:spPr>
        <p:txBody>
          <a:bodyPr spcFirstLastPara="1" wrap="square" lIns="0" tIns="0" rIns="0" bIns="0" anchor="t" anchorCtr="0">
            <a:noAutofit/>
          </a:bodyPr>
          <a:lstStyle/>
          <a:p>
            <a:pPr marL="342900" marR="0" lvl="0" indent="-342900" algn="l" rtl="0">
              <a:lnSpc>
                <a:spcPct val="162857"/>
              </a:lnSpc>
              <a:spcBef>
                <a:spcPts val="0"/>
              </a:spcBef>
              <a:spcAft>
                <a:spcPts val="0"/>
              </a:spcAft>
              <a:buClr>
                <a:srgbClr val="3B4E4E"/>
              </a:buClr>
              <a:buSzPts val="1750"/>
              <a:buFont typeface="Overpass Light"/>
              <a:buChar char="•"/>
            </a:pPr>
            <a:r>
              <a:rPr lang="en-US" sz="1750" b="0" i="0" u="none" strike="noStrike" cap="none">
                <a:solidFill>
                  <a:srgbClr val="3B4E4E"/>
                </a:solidFill>
                <a:latin typeface="Overpass Light"/>
                <a:ea typeface="Overpass Light"/>
                <a:cs typeface="Overpass Light"/>
                <a:sym typeface="Overpass Light"/>
              </a:rPr>
              <a:t>Menawarkan bantuan</a:t>
            </a:r>
            <a:endParaRPr sz="1750" b="0" i="0" u="none" strike="noStrike" cap="none"/>
          </a:p>
        </p:txBody>
      </p:sp>
      <p:sp>
        <p:nvSpPr>
          <p:cNvPr id="394" name="Google Shape;394;p11"/>
          <p:cNvSpPr/>
          <p:nvPr/>
        </p:nvSpPr>
        <p:spPr>
          <a:xfrm>
            <a:off x="7470815" y="6024086"/>
            <a:ext cx="6365796" cy="362903"/>
          </a:xfrm>
          <a:prstGeom prst="rect">
            <a:avLst/>
          </a:prstGeom>
          <a:noFill/>
          <a:ln>
            <a:noFill/>
          </a:ln>
        </p:spPr>
        <p:txBody>
          <a:bodyPr spcFirstLastPara="1" wrap="square" lIns="0" tIns="0" rIns="0" bIns="0" anchor="t" anchorCtr="0">
            <a:noAutofit/>
          </a:bodyPr>
          <a:lstStyle/>
          <a:p>
            <a:pPr marL="342900" marR="0" lvl="0" indent="-342900" algn="l" rtl="0">
              <a:lnSpc>
                <a:spcPct val="162857"/>
              </a:lnSpc>
              <a:spcBef>
                <a:spcPts val="0"/>
              </a:spcBef>
              <a:spcAft>
                <a:spcPts val="0"/>
              </a:spcAft>
              <a:buClr>
                <a:srgbClr val="3B4E4E"/>
              </a:buClr>
              <a:buSzPts val="1750"/>
              <a:buFont typeface="Overpass Light"/>
              <a:buChar char="•"/>
            </a:pPr>
            <a:r>
              <a:rPr lang="en-US" sz="1750" b="0" i="0" u="none" strike="noStrike" cap="none">
                <a:solidFill>
                  <a:srgbClr val="3B4E4E"/>
                </a:solidFill>
                <a:latin typeface="Overpass Light"/>
                <a:ea typeface="Overpass Light"/>
                <a:cs typeface="Overpass Light"/>
                <a:sym typeface="Overpass Light"/>
              </a:rPr>
              <a:t>Berbicara dengan hormat</a:t>
            </a:r>
            <a:endParaRPr sz="1750" b="0" i="0" u="none" strike="noStrike" cap="none"/>
          </a:p>
        </p:txBody>
      </p:sp>
      <p:sp>
        <p:nvSpPr>
          <p:cNvPr id="395" name="Google Shape;395;p11"/>
          <p:cNvSpPr/>
          <p:nvPr/>
        </p:nvSpPr>
        <p:spPr>
          <a:xfrm>
            <a:off x="7470815" y="6466284"/>
            <a:ext cx="6365796" cy="362903"/>
          </a:xfrm>
          <a:prstGeom prst="rect">
            <a:avLst/>
          </a:prstGeom>
          <a:noFill/>
          <a:ln>
            <a:noFill/>
          </a:ln>
        </p:spPr>
        <p:txBody>
          <a:bodyPr spcFirstLastPara="1" wrap="square" lIns="0" tIns="0" rIns="0" bIns="0" anchor="t" anchorCtr="0">
            <a:noAutofit/>
          </a:bodyPr>
          <a:lstStyle/>
          <a:p>
            <a:pPr marL="342900" marR="0" lvl="0" indent="-342900" algn="l" rtl="0">
              <a:lnSpc>
                <a:spcPct val="162857"/>
              </a:lnSpc>
              <a:spcBef>
                <a:spcPts val="0"/>
              </a:spcBef>
              <a:spcAft>
                <a:spcPts val="0"/>
              </a:spcAft>
              <a:buClr>
                <a:srgbClr val="3B4E4E"/>
              </a:buClr>
              <a:buSzPts val="1750"/>
              <a:buFont typeface="Overpass Light"/>
              <a:buChar char="•"/>
            </a:pPr>
            <a:r>
              <a:rPr lang="en-US" sz="1750" b="0" i="0" u="none" strike="noStrike" cap="none">
                <a:solidFill>
                  <a:srgbClr val="3B4E4E"/>
                </a:solidFill>
                <a:latin typeface="Overpass Light"/>
                <a:ea typeface="Overpass Light"/>
                <a:cs typeface="Overpass Light"/>
                <a:sym typeface="Overpass Light"/>
              </a:rPr>
              <a:t>Tersenyum tulus</a:t>
            </a:r>
            <a:endParaRPr sz="1750" b="0" i="0" u="none" strike="noStrike" cap="none"/>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00"/>
        <p:cNvGrpSpPr/>
        <p:nvPr/>
      </p:nvGrpSpPr>
      <p:grpSpPr>
        <a:xfrm>
          <a:off x="0" y="0"/>
          <a:ext cx="0" cy="0"/>
          <a:chOff x="0" y="0"/>
          <a:chExt cx="0" cy="0"/>
        </a:xfrm>
      </p:grpSpPr>
      <p:sp>
        <p:nvSpPr>
          <p:cNvPr id="401" name="Google Shape;401;p12"/>
          <p:cNvSpPr/>
          <p:nvPr/>
        </p:nvSpPr>
        <p:spPr>
          <a:xfrm>
            <a:off x="793790" y="1992868"/>
            <a:ext cx="10519648" cy="708779"/>
          </a:xfrm>
          <a:prstGeom prst="rect">
            <a:avLst/>
          </a:prstGeom>
          <a:noFill/>
          <a:ln>
            <a:noFill/>
          </a:ln>
        </p:spPr>
        <p:txBody>
          <a:bodyPr spcFirstLastPara="1" wrap="square" lIns="0" tIns="0" rIns="0" bIns="0" anchor="t" anchorCtr="0">
            <a:noAutofit/>
          </a:bodyPr>
          <a:lstStyle/>
          <a:p>
            <a:pPr marL="0" marR="0" lvl="0" indent="0" algn="l" rtl="0">
              <a:lnSpc>
                <a:spcPct val="124719"/>
              </a:lnSpc>
              <a:spcBef>
                <a:spcPts val="0"/>
              </a:spcBef>
              <a:spcAft>
                <a:spcPts val="0"/>
              </a:spcAft>
              <a:buClr>
                <a:srgbClr val="233939"/>
              </a:buClr>
              <a:buSzPts val="4450"/>
              <a:buFont typeface="Syne"/>
              <a:buNone/>
            </a:pPr>
            <a:r>
              <a:rPr lang="en-US" sz="4450" b="1" i="0" u="none" strike="noStrike" cap="none">
                <a:solidFill>
                  <a:srgbClr val="233939"/>
                </a:solidFill>
                <a:latin typeface="Syne"/>
                <a:ea typeface="Syne"/>
                <a:cs typeface="Syne"/>
                <a:sym typeface="Syne"/>
              </a:rPr>
              <a:t>Perintah Ketiga: "Mintalah Berkat"</a:t>
            </a:r>
            <a:endParaRPr sz="4450" b="0" i="0" u="none" strike="noStrike" cap="none"/>
          </a:p>
        </p:txBody>
      </p:sp>
      <p:sp>
        <p:nvSpPr>
          <p:cNvPr id="402" name="Google Shape;402;p12"/>
          <p:cNvSpPr/>
          <p:nvPr/>
        </p:nvSpPr>
        <p:spPr>
          <a:xfrm>
            <a:off x="793790" y="3268623"/>
            <a:ext cx="2835235" cy="35433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233939"/>
              </a:buClr>
              <a:buSzPts val="2200"/>
              <a:buFont typeface="Syne"/>
              <a:buNone/>
            </a:pPr>
            <a:r>
              <a:rPr lang="en-US" sz="2200" b="1" i="0" u="none" strike="noStrike" cap="none">
                <a:solidFill>
                  <a:srgbClr val="233939"/>
                </a:solidFill>
                <a:latin typeface="Syne"/>
                <a:ea typeface="Syne"/>
                <a:cs typeface="Syne"/>
                <a:sym typeface="Syne"/>
              </a:rPr>
              <a:t>Kutukan</a:t>
            </a:r>
            <a:endParaRPr sz="2200" b="0" i="0" u="none" strike="noStrike" cap="none"/>
          </a:p>
        </p:txBody>
      </p:sp>
      <p:sp>
        <p:nvSpPr>
          <p:cNvPr id="403" name="Google Shape;403;p12"/>
          <p:cNvSpPr/>
          <p:nvPr/>
        </p:nvSpPr>
        <p:spPr>
          <a:xfrm>
            <a:off x="793790" y="3849767"/>
            <a:ext cx="6244709" cy="362903"/>
          </a:xfrm>
          <a:prstGeom prst="rect">
            <a:avLst/>
          </a:prstGeom>
          <a:noFill/>
          <a:ln>
            <a:noFill/>
          </a:ln>
        </p:spPr>
        <p:txBody>
          <a:bodyPr spcFirstLastPara="1" wrap="square" lIns="0" tIns="0" rIns="0" bIns="0" anchor="t" anchorCtr="0">
            <a:noAutofit/>
          </a:bodyPr>
          <a:lstStyle/>
          <a:p>
            <a:pPr marL="342900" marR="0" lvl="0" indent="-342900" algn="l" rtl="0">
              <a:lnSpc>
                <a:spcPct val="162857"/>
              </a:lnSpc>
              <a:spcBef>
                <a:spcPts val="0"/>
              </a:spcBef>
              <a:spcAft>
                <a:spcPts val="0"/>
              </a:spcAft>
              <a:buClr>
                <a:srgbClr val="3B4E4E"/>
              </a:buClr>
              <a:buSzPts val="1750"/>
              <a:buFont typeface="Overpass Light"/>
              <a:buChar char="•"/>
            </a:pPr>
            <a:r>
              <a:rPr lang="en-US" sz="1750" b="0" i="0" u="none" strike="noStrike" cap="none">
                <a:solidFill>
                  <a:srgbClr val="3B4E4E"/>
                </a:solidFill>
                <a:latin typeface="Overpass Light"/>
                <a:ea typeface="Overpass Light"/>
                <a:cs typeface="Overpass Light"/>
                <a:sym typeface="Overpass Light"/>
              </a:rPr>
              <a:t>Menginginkan keburukan</a:t>
            </a:r>
            <a:endParaRPr sz="1750" b="0" i="0" u="none" strike="noStrike" cap="none"/>
          </a:p>
        </p:txBody>
      </p:sp>
      <p:sp>
        <p:nvSpPr>
          <p:cNvPr id="404" name="Google Shape;404;p12"/>
          <p:cNvSpPr/>
          <p:nvPr/>
        </p:nvSpPr>
        <p:spPr>
          <a:xfrm>
            <a:off x="793790" y="4291965"/>
            <a:ext cx="6244709" cy="362903"/>
          </a:xfrm>
          <a:prstGeom prst="rect">
            <a:avLst/>
          </a:prstGeom>
          <a:noFill/>
          <a:ln>
            <a:noFill/>
          </a:ln>
        </p:spPr>
        <p:txBody>
          <a:bodyPr spcFirstLastPara="1" wrap="square" lIns="0" tIns="0" rIns="0" bIns="0" anchor="t" anchorCtr="0">
            <a:noAutofit/>
          </a:bodyPr>
          <a:lstStyle/>
          <a:p>
            <a:pPr marL="342900" marR="0" lvl="0" indent="-342900" algn="l" rtl="0">
              <a:lnSpc>
                <a:spcPct val="162857"/>
              </a:lnSpc>
              <a:spcBef>
                <a:spcPts val="0"/>
              </a:spcBef>
              <a:spcAft>
                <a:spcPts val="0"/>
              </a:spcAft>
              <a:buClr>
                <a:srgbClr val="3B4E4E"/>
              </a:buClr>
              <a:buSzPts val="1750"/>
              <a:buFont typeface="Overpass Light"/>
              <a:buChar char="•"/>
            </a:pPr>
            <a:r>
              <a:rPr lang="en-US" sz="1750" b="0" i="0" u="none" strike="noStrike" cap="none">
                <a:solidFill>
                  <a:srgbClr val="3B4E4E"/>
                </a:solidFill>
                <a:latin typeface="Overpass Light"/>
                <a:ea typeface="Overpass Light"/>
                <a:cs typeface="Overpass Light"/>
                <a:sym typeface="Overpass Light"/>
              </a:rPr>
              <a:t>Kata-kata negatif</a:t>
            </a:r>
            <a:endParaRPr sz="1750" b="0" i="0" u="none" strike="noStrike" cap="none"/>
          </a:p>
        </p:txBody>
      </p:sp>
      <p:sp>
        <p:nvSpPr>
          <p:cNvPr id="405" name="Google Shape;405;p12"/>
          <p:cNvSpPr/>
          <p:nvPr/>
        </p:nvSpPr>
        <p:spPr>
          <a:xfrm>
            <a:off x="793790" y="4734163"/>
            <a:ext cx="6244709" cy="362903"/>
          </a:xfrm>
          <a:prstGeom prst="rect">
            <a:avLst/>
          </a:prstGeom>
          <a:noFill/>
          <a:ln>
            <a:noFill/>
          </a:ln>
        </p:spPr>
        <p:txBody>
          <a:bodyPr spcFirstLastPara="1" wrap="square" lIns="0" tIns="0" rIns="0" bIns="0" anchor="t" anchorCtr="0">
            <a:noAutofit/>
          </a:bodyPr>
          <a:lstStyle/>
          <a:p>
            <a:pPr marL="342900" marR="0" lvl="0" indent="-342900" algn="l" rtl="0">
              <a:lnSpc>
                <a:spcPct val="162857"/>
              </a:lnSpc>
              <a:spcBef>
                <a:spcPts val="0"/>
              </a:spcBef>
              <a:spcAft>
                <a:spcPts val="0"/>
              </a:spcAft>
              <a:buClr>
                <a:srgbClr val="3B4E4E"/>
              </a:buClr>
              <a:buSzPts val="1750"/>
              <a:buFont typeface="Overpass Light"/>
              <a:buChar char="•"/>
            </a:pPr>
            <a:r>
              <a:rPr lang="en-US" sz="1750" b="0" i="0" u="none" strike="noStrike" cap="none">
                <a:solidFill>
                  <a:srgbClr val="3B4E4E"/>
                </a:solidFill>
                <a:latin typeface="Overpass Light"/>
                <a:ea typeface="Overpass Light"/>
                <a:cs typeface="Overpass Light"/>
                <a:sym typeface="Overpass Light"/>
              </a:rPr>
              <a:t>Mendoakan kegagalan</a:t>
            </a:r>
            <a:endParaRPr sz="1750" b="0" i="0" u="none" strike="noStrike" cap="none"/>
          </a:p>
        </p:txBody>
      </p:sp>
      <p:sp>
        <p:nvSpPr>
          <p:cNvPr id="406" name="Google Shape;406;p12"/>
          <p:cNvSpPr/>
          <p:nvPr/>
        </p:nvSpPr>
        <p:spPr>
          <a:xfrm>
            <a:off x="793790" y="5176361"/>
            <a:ext cx="6244709" cy="362903"/>
          </a:xfrm>
          <a:prstGeom prst="rect">
            <a:avLst/>
          </a:prstGeom>
          <a:noFill/>
          <a:ln>
            <a:noFill/>
          </a:ln>
        </p:spPr>
        <p:txBody>
          <a:bodyPr spcFirstLastPara="1" wrap="square" lIns="0" tIns="0" rIns="0" bIns="0" anchor="t" anchorCtr="0">
            <a:noAutofit/>
          </a:bodyPr>
          <a:lstStyle/>
          <a:p>
            <a:pPr marL="342900" marR="0" lvl="0" indent="-342900" algn="l" rtl="0">
              <a:lnSpc>
                <a:spcPct val="162857"/>
              </a:lnSpc>
              <a:spcBef>
                <a:spcPts val="0"/>
              </a:spcBef>
              <a:spcAft>
                <a:spcPts val="0"/>
              </a:spcAft>
              <a:buClr>
                <a:srgbClr val="3B4E4E"/>
              </a:buClr>
              <a:buSzPts val="1750"/>
              <a:buFont typeface="Overpass Light"/>
              <a:buChar char="•"/>
            </a:pPr>
            <a:r>
              <a:rPr lang="en-US" sz="1750" b="0" i="0" u="none" strike="noStrike" cap="none">
                <a:solidFill>
                  <a:srgbClr val="3B4E4E"/>
                </a:solidFill>
                <a:latin typeface="Overpass Light"/>
                <a:ea typeface="Overpass Light"/>
                <a:cs typeface="Overpass Light"/>
                <a:sym typeface="Overpass Light"/>
              </a:rPr>
              <a:t>Membenci dalam hati</a:t>
            </a:r>
            <a:endParaRPr sz="1750" b="0" i="0" u="none" strike="noStrike" cap="none"/>
          </a:p>
        </p:txBody>
      </p:sp>
      <p:sp>
        <p:nvSpPr>
          <p:cNvPr id="407" name="Google Shape;407;p12"/>
          <p:cNvSpPr/>
          <p:nvPr/>
        </p:nvSpPr>
        <p:spPr>
          <a:xfrm>
            <a:off x="7599521" y="3268623"/>
            <a:ext cx="2835235" cy="35433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233939"/>
              </a:buClr>
              <a:buSzPts val="2200"/>
              <a:buFont typeface="Syne"/>
              <a:buNone/>
            </a:pPr>
            <a:r>
              <a:rPr lang="en-US" sz="2200" b="1" i="0" u="none" strike="noStrike" cap="none">
                <a:solidFill>
                  <a:srgbClr val="233939"/>
                </a:solidFill>
                <a:latin typeface="Syne"/>
                <a:ea typeface="Syne"/>
                <a:cs typeface="Syne"/>
                <a:sym typeface="Syne"/>
              </a:rPr>
              <a:t>Berkat</a:t>
            </a:r>
            <a:endParaRPr sz="2200" b="0" i="0" u="none" strike="noStrike" cap="none"/>
          </a:p>
        </p:txBody>
      </p:sp>
      <p:sp>
        <p:nvSpPr>
          <p:cNvPr id="408" name="Google Shape;408;p12"/>
          <p:cNvSpPr/>
          <p:nvPr/>
        </p:nvSpPr>
        <p:spPr>
          <a:xfrm>
            <a:off x="7599521" y="3849767"/>
            <a:ext cx="6244709" cy="362903"/>
          </a:xfrm>
          <a:prstGeom prst="rect">
            <a:avLst/>
          </a:prstGeom>
          <a:noFill/>
          <a:ln>
            <a:noFill/>
          </a:ln>
        </p:spPr>
        <p:txBody>
          <a:bodyPr spcFirstLastPara="1" wrap="square" lIns="0" tIns="0" rIns="0" bIns="0" anchor="t" anchorCtr="0">
            <a:noAutofit/>
          </a:bodyPr>
          <a:lstStyle/>
          <a:p>
            <a:pPr marL="342900" marR="0" lvl="0" indent="-342900" algn="l" rtl="0">
              <a:lnSpc>
                <a:spcPct val="162857"/>
              </a:lnSpc>
              <a:spcBef>
                <a:spcPts val="0"/>
              </a:spcBef>
              <a:spcAft>
                <a:spcPts val="0"/>
              </a:spcAft>
              <a:buClr>
                <a:srgbClr val="3B4E4E"/>
              </a:buClr>
              <a:buSzPts val="1750"/>
              <a:buFont typeface="Overpass Light"/>
              <a:buChar char="•"/>
            </a:pPr>
            <a:r>
              <a:rPr lang="en-US" sz="1750" b="0" i="0" u="none" strike="noStrike" cap="none">
                <a:solidFill>
                  <a:srgbClr val="3B4E4E"/>
                </a:solidFill>
                <a:latin typeface="Overpass Light"/>
                <a:ea typeface="Overpass Light"/>
                <a:cs typeface="Overpass Light"/>
                <a:sym typeface="Overpass Light"/>
              </a:rPr>
              <a:t>Menginginkan kebaikan</a:t>
            </a:r>
            <a:endParaRPr sz="1750" b="0" i="0" u="none" strike="noStrike" cap="none"/>
          </a:p>
        </p:txBody>
      </p:sp>
      <p:sp>
        <p:nvSpPr>
          <p:cNvPr id="409" name="Google Shape;409;p12"/>
          <p:cNvSpPr/>
          <p:nvPr/>
        </p:nvSpPr>
        <p:spPr>
          <a:xfrm>
            <a:off x="7599521" y="4291965"/>
            <a:ext cx="6244709" cy="362903"/>
          </a:xfrm>
          <a:prstGeom prst="rect">
            <a:avLst/>
          </a:prstGeom>
          <a:noFill/>
          <a:ln>
            <a:noFill/>
          </a:ln>
        </p:spPr>
        <p:txBody>
          <a:bodyPr spcFirstLastPara="1" wrap="square" lIns="0" tIns="0" rIns="0" bIns="0" anchor="t" anchorCtr="0">
            <a:noAutofit/>
          </a:bodyPr>
          <a:lstStyle/>
          <a:p>
            <a:pPr marL="342900" marR="0" lvl="0" indent="-342900" algn="l" rtl="0">
              <a:lnSpc>
                <a:spcPct val="162857"/>
              </a:lnSpc>
              <a:spcBef>
                <a:spcPts val="0"/>
              </a:spcBef>
              <a:spcAft>
                <a:spcPts val="0"/>
              </a:spcAft>
              <a:buClr>
                <a:srgbClr val="3B4E4E"/>
              </a:buClr>
              <a:buSzPts val="1750"/>
              <a:buFont typeface="Overpass Light"/>
              <a:buChar char="•"/>
            </a:pPr>
            <a:r>
              <a:rPr lang="en-US" sz="1750" b="0" i="0" u="none" strike="noStrike" cap="none">
                <a:solidFill>
                  <a:srgbClr val="3B4E4E"/>
                </a:solidFill>
                <a:latin typeface="Overpass Light"/>
                <a:ea typeface="Overpass Light"/>
                <a:cs typeface="Overpass Light"/>
                <a:sym typeface="Overpass Light"/>
              </a:rPr>
              <a:t>Kata-kata positif</a:t>
            </a:r>
            <a:endParaRPr sz="1750" b="0" i="0" u="none" strike="noStrike" cap="none"/>
          </a:p>
        </p:txBody>
      </p:sp>
      <p:sp>
        <p:nvSpPr>
          <p:cNvPr id="410" name="Google Shape;410;p12"/>
          <p:cNvSpPr/>
          <p:nvPr/>
        </p:nvSpPr>
        <p:spPr>
          <a:xfrm>
            <a:off x="7599521" y="4734163"/>
            <a:ext cx="6244709" cy="362903"/>
          </a:xfrm>
          <a:prstGeom prst="rect">
            <a:avLst/>
          </a:prstGeom>
          <a:noFill/>
          <a:ln>
            <a:noFill/>
          </a:ln>
        </p:spPr>
        <p:txBody>
          <a:bodyPr spcFirstLastPara="1" wrap="square" lIns="0" tIns="0" rIns="0" bIns="0" anchor="t" anchorCtr="0">
            <a:noAutofit/>
          </a:bodyPr>
          <a:lstStyle/>
          <a:p>
            <a:pPr marL="342900" marR="0" lvl="0" indent="-342900" algn="l" rtl="0">
              <a:lnSpc>
                <a:spcPct val="162857"/>
              </a:lnSpc>
              <a:spcBef>
                <a:spcPts val="0"/>
              </a:spcBef>
              <a:spcAft>
                <a:spcPts val="0"/>
              </a:spcAft>
              <a:buClr>
                <a:srgbClr val="3B4E4E"/>
              </a:buClr>
              <a:buSzPts val="1750"/>
              <a:buFont typeface="Overpass Light"/>
              <a:buChar char="•"/>
            </a:pPr>
            <a:r>
              <a:rPr lang="en-US" sz="1750" b="0" i="0" u="none" strike="noStrike" cap="none">
                <a:solidFill>
                  <a:srgbClr val="3B4E4E"/>
                </a:solidFill>
                <a:latin typeface="Overpass Light"/>
                <a:ea typeface="Overpass Light"/>
                <a:cs typeface="Overpass Light"/>
                <a:sym typeface="Overpass Light"/>
              </a:rPr>
              <a:t>Mendoakan keberhasilan</a:t>
            </a:r>
            <a:endParaRPr sz="1750" b="0" i="0" u="none" strike="noStrike" cap="none"/>
          </a:p>
        </p:txBody>
      </p:sp>
      <p:sp>
        <p:nvSpPr>
          <p:cNvPr id="411" name="Google Shape;411;p12"/>
          <p:cNvSpPr/>
          <p:nvPr/>
        </p:nvSpPr>
        <p:spPr>
          <a:xfrm>
            <a:off x="7599521" y="5176361"/>
            <a:ext cx="6244709" cy="362903"/>
          </a:xfrm>
          <a:prstGeom prst="rect">
            <a:avLst/>
          </a:prstGeom>
          <a:noFill/>
          <a:ln>
            <a:noFill/>
          </a:ln>
        </p:spPr>
        <p:txBody>
          <a:bodyPr spcFirstLastPara="1" wrap="square" lIns="0" tIns="0" rIns="0" bIns="0" anchor="t" anchorCtr="0">
            <a:noAutofit/>
          </a:bodyPr>
          <a:lstStyle/>
          <a:p>
            <a:pPr marL="342900" marR="0" lvl="0" indent="-342900" algn="l" rtl="0">
              <a:lnSpc>
                <a:spcPct val="162857"/>
              </a:lnSpc>
              <a:spcBef>
                <a:spcPts val="0"/>
              </a:spcBef>
              <a:spcAft>
                <a:spcPts val="0"/>
              </a:spcAft>
              <a:buClr>
                <a:srgbClr val="3B4E4E"/>
              </a:buClr>
              <a:buSzPts val="1750"/>
              <a:buFont typeface="Overpass Light"/>
              <a:buChar char="•"/>
            </a:pPr>
            <a:r>
              <a:rPr lang="en-US" sz="1750" b="0" i="0" u="none" strike="noStrike" cap="none">
                <a:solidFill>
                  <a:srgbClr val="3B4E4E"/>
                </a:solidFill>
                <a:latin typeface="Overpass Light"/>
                <a:ea typeface="Overpass Light"/>
                <a:cs typeface="Overpass Light"/>
                <a:sym typeface="Overpass Light"/>
              </a:rPr>
              <a:t>Mengasihi dalam hati</a:t>
            </a:r>
            <a:endParaRPr sz="1750" b="0" i="0" u="none" strike="noStrike" cap="none"/>
          </a:p>
        </p:txBody>
      </p:sp>
      <p:sp>
        <p:nvSpPr>
          <p:cNvPr id="412" name="Google Shape;412;p12"/>
          <p:cNvSpPr/>
          <p:nvPr/>
        </p:nvSpPr>
        <p:spPr>
          <a:xfrm>
            <a:off x="793790" y="5873710"/>
            <a:ext cx="13042821" cy="362903"/>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3B4E4E"/>
              </a:buClr>
              <a:buSzPts val="1750"/>
              <a:buFont typeface="Overpass Light"/>
              <a:buNone/>
            </a:pPr>
            <a:r>
              <a:rPr lang="en-US" sz="1750" b="0" i="0" u="none" strike="noStrike" cap="none">
                <a:solidFill>
                  <a:srgbClr val="3B4E4E"/>
                </a:solidFill>
                <a:latin typeface="Overpass Light"/>
                <a:ea typeface="Overpass Light"/>
                <a:cs typeface="Overpass Light"/>
                <a:sym typeface="Overpass Light"/>
              </a:rPr>
              <a:t>Yesus menantang kita untuk mengucapkan berkat, bukan kutukan, kepada musuh kita.</a:t>
            </a:r>
            <a:endParaRPr sz="1750" b="0" i="0" u="none" strike="noStrike" cap="none"/>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17"/>
        <p:cNvGrpSpPr/>
        <p:nvPr/>
      </p:nvGrpSpPr>
      <p:grpSpPr>
        <a:xfrm>
          <a:off x="0" y="0"/>
          <a:ext cx="0" cy="0"/>
          <a:chOff x="0" y="0"/>
          <a:chExt cx="0" cy="0"/>
        </a:xfrm>
      </p:grpSpPr>
      <p:sp>
        <p:nvSpPr>
          <p:cNvPr id="418" name="Google Shape;418;p13"/>
          <p:cNvSpPr/>
          <p:nvPr/>
        </p:nvSpPr>
        <p:spPr>
          <a:xfrm>
            <a:off x="793790" y="1459825"/>
            <a:ext cx="9693593" cy="708779"/>
          </a:xfrm>
          <a:prstGeom prst="rect">
            <a:avLst/>
          </a:prstGeom>
          <a:noFill/>
          <a:ln>
            <a:noFill/>
          </a:ln>
        </p:spPr>
        <p:txBody>
          <a:bodyPr spcFirstLastPara="1" wrap="square" lIns="0" tIns="0" rIns="0" bIns="0" anchor="t" anchorCtr="0">
            <a:noAutofit/>
          </a:bodyPr>
          <a:lstStyle/>
          <a:p>
            <a:pPr marL="0" marR="0" lvl="0" indent="0" algn="l" rtl="0">
              <a:lnSpc>
                <a:spcPct val="124719"/>
              </a:lnSpc>
              <a:spcBef>
                <a:spcPts val="0"/>
              </a:spcBef>
              <a:spcAft>
                <a:spcPts val="0"/>
              </a:spcAft>
              <a:buClr>
                <a:srgbClr val="233939"/>
              </a:buClr>
              <a:buSzPts val="4450"/>
              <a:buFont typeface="Syne"/>
              <a:buNone/>
            </a:pPr>
            <a:r>
              <a:rPr lang="en-US" sz="4450" b="1" i="0" u="none" strike="noStrike" cap="none">
                <a:solidFill>
                  <a:srgbClr val="233939"/>
                </a:solidFill>
                <a:latin typeface="Syne"/>
                <a:ea typeface="Syne"/>
                <a:cs typeface="Syne"/>
                <a:sym typeface="Syne"/>
              </a:rPr>
              <a:t>Perintah Keempat: "Berdoalah"</a:t>
            </a:r>
            <a:endParaRPr sz="4450" b="0" i="0" u="none" strike="noStrike" cap="none"/>
          </a:p>
        </p:txBody>
      </p:sp>
      <p:sp>
        <p:nvSpPr>
          <p:cNvPr id="419" name="Google Shape;419;p13"/>
          <p:cNvSpPr/>
          <p:nvPr/>
        </p:nvSpPr>
        <p:spPr>
          <a:xfrm>
            <a:off x="793790" y="2622233"/>
            <a:ext cx="2173724" cy="1306949"/>
          </a:xfrm>
          <a:prstGeom prst="roundRect">
            <a:avLst>
              <a:gd name="adj" fmla="val 7289"/>
            </a:avLst>
          </a:prstGeom>
          <a:solidFill>
            <a:srgbClr val="DDEEE6"/>
          </a:solidFill>
          <a:ln w="9525" cap="flat" cmpd="sng">
            <a:solidFill>
              <a:srgbClr val="C3D4C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20" name="Google Shape;420;p13" descr="preencoded.png"/>
          <p:cNvPicPr preferRelativeResize="0"/>
          <p:nvPr/>
        </p:nvPicPr>
        <p:blipFill rotWithShape="1">
          <a:blip r:embed="rId3">
            <a:alphaModFix/>
          </a:blip>
          <a:srcRect/>
          <a:stretch/>
        </p:blipFill>
        <p:spPr>
          <a:xfrm>
            <a:off x="1721167" y="3076337"/>
            <a:ext cx="318968" cy="398621"/>
          </a:xfrm>
          <a:prstGeom prst="rect">
            <a:avLst/>
          </a:prstGeom>
          <a:noFill/>
          <a:ln>
            <a:noFill/>
          </a:ln>
        </p:spPr>
      </p:pic>
      <p:sp>
        <p:nvSpPr>
          <p:cNvPr id="421" name="Google Shape;421;p13"/>
          <p:cNvSpPr/>
          <p:nvPr/>
        </p:nvSpPr>
        <p:spPr>
          <a:xfrm>
            <a:off x="3194328" y="2849047"/>
            <a:ext cx="3849291" cy="35433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3B4E4E"/>
              </a:buClr>
              <a:buSzPts val="2200"/>
              <a:buFont typeface="Syne"/>
              <a:buNone/>
            </a:pPr>
            <a:r>
              <a:rPr lang="en-US" sz="2200" b="1" i="0" u="none" strike="noStrike" cap="none">
                <a:solidFill>
                  <a:srgbClr val="3B4E4E"/>
                </a:solidFill>
                <a:latin typeface="Syne"/>
                <a:ea typeface="Syne"/>
                <a:cs typeface="Syne"/>
                <a:sym typeface="Syne"/>
              </a:rPr>
              <a:t>Doa Mengubah Hati Kita</a:t>
            </a:r>
            <a:endParaRPr sz="2200" b="0" i="0" u="none" strike="noStrike" cap="none"/>
          </a:p>
        </p:txBody>
      </p:sp>
      <p:sp>
        <p:nvSpPr>
          <p:cNvPr id="422" name="Google Shape;422;p13"/>
          <p:cNvSpPr/>
          <p:nvPr/>
        </p:nvSpPr>
        <p:spPr>
          <a:xfrm>
            <a:off x="3194328" y="3339465"/>
            <a:ext cx="3849291" cy="362903"/>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3B4E4E"/>
              </a:buClr>
              <a:buSzPts val="1750"/>
              <a:buFont typeface="Overpass Light"/>
              <a:buNone/>
            </a:pPr>
            <a:r>
              <a:rPr lang="en-US" sz="1750" b="0" i="0" u="none" strike="noStrike" cap="none">
                <a:solidFill>
                  <a:srgbClr val="3B4E4E"/>
                </a:solidFill>
                <a:latin typeface="Overpass Light"/>
                <a:ea typeface="Overpass Light"/>
                <a:cs typeface="Overpass Light"/>
                <a:sym typeface="Overpass Light"/>
              </a:rPr>
              <a:t>Membuka hati kita terlebih dahulu</a:t>
            </a:r>
            <a:endParaRPr sz="1750" b="0" i="0" u="none" strike="noStrike" cap="none"/>
          </a:p>
        </p:txBody>
      </p:sp>
      <p:sp>
        <p:nvSpPr>
          <p:cNvPr id="423" name="Google Shape;423;p13"/>
          <p:cNvSpPr/>
          <p:nvPr/>
        </p:nvSpPr>
        <p:spPr>
          <a:xfrm>
            <a:off x="3080861" y="3913942"/>
            <a:ext cx="10642402" cy="15240"/>
          </a:xfrm>
          <a:prstGeom prst="roundRect">
            <a:avLst>
              <a:gd name="adj" fmla="val 625116"/>
            </a:avLst>
          </a:prstGeom>
          <a:solidFill>
            <a:srgbClr val="C3D4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 name="Google Shape;424;p13"/>
          <p:cNvSpPr/>
          <p:nvPr/>
        </p:nvSpPr>
        <p:spPr>
          <a:xfrm>
            <a:off x="793790" y="4042529"/>
            <a:ext cx="4347567" cy="1306949"/>
          </a:xfrm>
          <a:prstGeom prst="roundRect">
            <a:avLst>
              <a:gd name="adj" fmla="val 7289"/>
            </a:avLst>
          </a:prstGeom>
          <a:solidFill>
            <a:srgbClr val="DDEEE6"/>
          </a:solidFill>
          <a:ln w="9525" cap="flat" cmpd="sng">
            <a:solidFill>
              <a:srgbClr val="C3D4C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25" name="Google Shape;425;p13" descr="preencoded.png"/>
          <p:cNvPicPr preferRelativeResize="0"/>
          <p:nvPr/>
        </p:nvPicPr>
        <p:blipFill rotWithShape="1">
          <a:blip r:embed="rId4">
            <a:alphaModFix/>
          </a:blip>
          <a:srcRect/>
          <a:stretch/>
        </p:blipFill>
        <p:spPr>
          <a:xfrm>
            <a:off x="2808089" y="4496633"/>
            <a:ext cx="318968" cy="398621"/>
          </a:xfrm>
          <a:prstGeom prst="rect">
            <a:avLst/>
          </a:prstGeom>
          <a:noFill/>
          <a:ln>
            <a:noFill/>
          </a:ln>
        </p:spPr>
      </p:pic>
      <p:sp>
        <p:nvSpPr>
          <p:cNvPr id="426" name="Google Shape;426;p13"/>
          <p:cNvSpPr/>
          <p:nvPr/>
        </p:nvSpPr>
        <p:spPr>
          <a:xfrm>
            <a:off x="5368171" y="4269343"/>
            <a:ext cx="4438769" cy="35433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3B4E4E"/>
              </a:buClr>
              <a:buSzPts val="2200"/>
              <a:buFont typeface="Syne"/>
              <a:buNone/>
            </a:pPr>
            <a:r>
              <a:rPr lang="en-US" sz="2200" b="1" i="0" u="none" strike="noStrike" cap="none">
                <a:solidFill>
                  <a:srgbClr val="3B4E4E"/>
                </a:solidFill>
                <a:latin typeface="Syne"/>
                <a:ea typeface="Syne"/>
                <a:cs typeface="Syne"/>
                <a:sym typeface="Syne"/>
              </a:rPr>
              <a:t>Meminta Pertolongan Tuhan</a:t>
            </a:r>
            <a:endParaRPr sz="2200" b="0" i="0" u="none" strike="noStrike" cap="none"/>
          </a:p>
        </p:txBody>
      </p:sp>
      <p:sp>
        <p:nvSpPr>
          <p:cNvPr id="427" name="Google Shape;427;p13"/>
          <p:cNvSpPr/>
          <p:nvPr/>
        </p:nvSpPr>
        <p:spPr>
          <a:xfrm>
            <a:off x="5368171" y="4759762"/>
            <a:ext cx="4438769" cy="362903"/>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3B4E4E"/>
              </a:buClr>
              <a:buSzPts val="1750"/>
              <a:buFont typeface="Overpass Light"/>
              <a:buNone/>
            </a:pPr>
            <a:r>
              <a:rPr lang="en-US" sz="1750" b="0" i="0" u="none" strike="noStrike" cap="none">
                <a:solidFill>
                  <a:srgbClr val="3B4E4E"/>
                </a:solidFill>
                <a:latin typeface="Overpass Light"/>
                <a:ea typeface="Overpass Light"/>
                <a:cs typeface="Overpass Light"/>
                <a:sym typeface="Overpass Light"/>
              </a:rPr>
              <a:t>Agar Tuhan bekerja dalam hidup mereka</a:t>
            </a:r>
            <a:endParaRPr sz="1750" b="0" i="0" u="none" strike="noStrike" cap="none"/>
          </a:p>
        </p:txBody>
      </p:sp>
      <p:sp>
        <p:nvSpPr>
          <p:cNvPr id="428" name="Google Shape;428;p13"/>
          <p:cNvSpPr/>
          <p:nvPr/>
        </p:nvSpPr>
        <p:spPr>
          <a:xfrm>
            <a:off x="5254704" y="5334238"/>
            <a:ext cx="8468558" cy="15240"/>
          </a:xfrm>
          <a:prstGeom prst="roundRect">
            <a:avLst>
              <a:gd name="adj" fmla="val 625116"/>
            </a:avLst>
          </a:prstGeom>
          <a:solidFill>
            <a:srgbClr val="C3D4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 name="Google Shape;429;p13"/>
          <p:cNvSpPr/>
          <p:nvPr/>
        </p:nvSpPr>
        <p:spPr>
          <a:xfrm>
            <a:off x="793790" y="5462826"/>
            <a:ext cx="6521410" cy="1306949"/>
          </a:xfrm>
          <a:prstGeom prst="roundRect">
            <a:avLst>
              <a:gd name="adj" fmla="val 7289"/>
            </a:avLst>
          </a:prstGeom>
          <a:solidFill>
            <a:srgbClr val="DDEEE6"/>
          </a:solidFill>
          <a:ln w="9525" cap="flat" cmpd="sng">
            <a:solidFill>
              <a:srgbClr val="C3D4C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30" name="Google Shape;430;p13" descr="preencoded.png"/>
          <p:cNvPicPr preferRelativeResize="0"/>
          <p:nvPr/>
        </p:nvPicPr>
        <p:blipFill rotWithShape="1">
          <a:blip r:embed="rId5">
            <a:alphaModFix/>
          </a:blip>
          <a:srcRect/>
          <a:stretch/>
        </p:blipFill>
        <p:spPr>
          <a:xfrm>
            <a:off x="3895011" y="5916930"/>
            <a:ext cx="318968" cy="398621"/>
          </a:xfrm>
          <a:prstGeom prst="rect">
            <a:avLst/>
          </a:prstGeom>
          <a:noFill/>
          <a:ln>
            <a:noFill/>
          </a:ln>
        </p:spPr>
      </p:pic>
      <p:sp>
        <p:nvSpPr>
          <p:cNvPr id="431" name="Google Shape;431;p13"/>
          <p:cNvSpPr/>
          <p:nvPr/>
        </p:nvSpPr>
        <p:spPr>
          <a:xfrm>
            <a:off x="7542014" y="5689640"/>
            <a:ext cx="4558070" cy="35433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3B4E4E"/>
              </a:buClr>
              <a:buSzPts val="2200"/>
              <a:buFont typeface="Syne"/>
              <a:buNone/>
            </a:pPr>
            <a:r>
              <a:rPr lang="en-US" sz="2200" b="1" i="0" u="none" strike="noStrike" cap="none">
                <a:solidFill>
                  <a:srgbClr val="3B4E4E"/>
                </a:solidFill>
                <a:latin typeface="Syne"/>
                <a:ea typeface="Syne"/>
                <a:cs typeface="Syne"/>
                <a:sym typeface="Syne"/>
              </a:rPr>
              <a:t>Melihat dari Perspektif Tuhan</a:t>
            </a:r>
            <a:endParaRPr sz="2200" b="0" i="0" u="none" strike="noStrike" cap="none"/>
          </a:p>
        </p:txBody>
      </p:sp>
      <p:sp>
        <p:nvSpPr>
          <p:cNvPr id="432" name="Google Shape;432;p13"/>
          <p:cNvSpPr/>
          <p:nvPr/>
        </p:nvSpPr>
        <p:spPr>
          <a:xfrm>
            <a:off x="7542014" y="6180058"/>
            <a:ext cx="4635818" cy="362903"/>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3B4E4E"/>
              </a:buClr>
              <a:buSzPts val="1750"/>
              <a:buFont typeface="Overpass Light"/>
              <a:buNone/>
            </a:pPr>
            <a:r>
              <a:rPr lang="en-US" sz="1750" b="0" i="0" u="none" strike="noStrike" cap="none">
                <a:solidFill>
                  <a:srgbClr val="3B4E4E"/>
                </a:solidFill>
                <a:latin typeface="Overpass Light"/>
                <a:ea typeface="Overpass Light"/>
                <a:cs typeface="Overpass Light"/>
                <a:sym typeface="Overpass Light"/>
              </a:rPr>
              <a:t>Memandang orang seperti Tuhan memandang</a:t>
            </a:r>
            <a:endParaRPr sz="1750" b="0" i="0" u="none" strike="noStrike" cap="none"/>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37"/>
        <p:cNvGrpSpPr/>
        <p:nvPr/>
      </p:nvGrpSpPr>
      <p:grpSpPr>
        <a:xfrm>
          <a:off x="0" y="0"/>
          <a:ext cx="0" cy="0"/>
          <a:chOff x="0" y="0"/>
          <a:chExt cx="0" cy="0"/>
        </a:xfrm>
      </p:grpSpPr>
      <p:sp>
        <p:nvSpPr>
          <p:cNvPr id="438" name="Google Shape;438;p14"/>
          <p:cNvSpPr/>
          <p:nvPr/>
        </p:nvSpPr>
        <p:spPr>
          <a:xfrm>
            <a:off x="6235184" y="759023"/>
            <a:ext cx="7646432" cy="1337072"/>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233939"/>
              </a:buClr>
              <a:buSzPts val="4200"/>
              <a:buFont typeface="Syne"/>
              <a:buNone/>
            </a:pPr>
            <a:r>
              <a:rPr lang="en-US" sz="4200" b="1" i="0" u="none" strike="noStrike" cap="none">
                <a:solidFill>
                  <a:srgbClr val="233939"/>
                </a:solidFill>
                <a:latin typeface="Syne"/>
                <a:ea typeface="Syne"/>
                <a:cs typeface="Syne"/>
                <a:sym typeface="Syne"/>
              </a:rPr>
              <a:t>Menerapkan 4 Perintah</a:t>
            </a:r>
            <a:endParaRPr sz="4200" b="0" i="0" u="none" strike="noStrike" cap="none"/>
          </a:p>
        </p:txBody>
      </p:sp>
      <p:pic>
        <p:nvPicPr>
          <p:cNvPr id="439" name="Google Shape;439;p14" descr="preencoded.png"/>
          <p:cNvPicPr preferRelativeResize="0"/>
          <p:nvPr/>
        </p:nvPicPr>
        <p:blipFill rotWithShape="1">
          <a:blip r:embed="rId3">
            <a:alphaModFix/>
          </a:blip>
          <a:srcRect/>
          <a:stretch/>
        </p:blipFill>
        <p:spPr>
          <a:xfrm>
            <a:off x="6235184" y="2416969"/>
            <a:ext cx="534829" cy="534829"/>
          </a:xfrm>
          <a:prstGeom prst="rect">
            <a:avLst/>
          </a:prstGeom>
          <a:noFill/>
          <a:ln>
            <a:noFill/>
          </a:ln>
        </p:spPr>
      </p:pic>
      <p:sp>
        <p:nvSpPr>
          <p:cNvPr id="440" name="Google Shape;440;p14"/>
          <p:cNvSpPr/>
          <p:nvPr/>
        </p:nvSpPr>
        <p:spPr>
          <a:xfrm>
            <a:off x="6235184" y="3165634"/>
            <a:ext cx="2370534" cy="334208"/>
          </a:xfrm>
          <a:prstGeom prst="rect">
            <a:avLst/>
          </a:prstGeom>
          <a:noFill/>
          <a:ln>
            <a:noFill/>
          </a:ln>
        </p:spPr>
        <p:txBody>
          <a:bodyPr spcFirstLastPara="1" wrap="square" lIns="0" tIns="0" rIns="0" bIns="0" anchor="t" anchorCtr="0">
            <a:noAutofit/>
          </a:bodyPr>
          <a:lstStyle/>
          <a:p>
            <a:pPr marL="0" marR="0" lvl="0" indent="0" algn="l" rtl="0">
              <a:lnSpc>
                <a:spcPct val="123809"/>
              </a:lnSpc>
              <a:spcBef>
                <a:spcPts val="0"/>
              </a:spcBef>
              <a:spcAft>
                <a:spcPts val="0"/>
              </a:spcAft>
              <a:buClr>
                <a:srgbClr val="3B4E4E"/>
              </a:buClr>
              <a:buSzPts val="2100"/>
              <a:buFont typeface="Syne"/>
              <a:buNone/>
            </a:pPr>
            <a:r>
              <a:rPr lang="en-US" sz="2100" b="1" i="0" u="none" strike="noStrike" cap="none">
                <a:solidFill>
                  <a:srgbClr val="3B4E4E"/>
                </a:solidFill>
                <a:latin typeface="Syne"/>
                <a:ea typeface="Syne"/>
                <a:cs typeface="Syne"/>
                <a:sym typeface="Syne"/>
              </a:rPr>
              <a:t>Kasihilah</a:t>
            </a:r>
            <a:endParaRPr sz="2100" b="0" i="0" u="none" strike="noStrike" cap="none"/>
          </a:p>
        </p:txBody>
      </p:sp>
      <p:sp>
        <p:nvSpPr>
          <p:cNvPr id="441" name="Google Shape;441;p14"/>
          <p:cNvSpPr/>
          <p:nvPr/>
        </p:nvSpPr>
        <p:spPr>
          <a:xfrm>
            <a:off x="6235184" y="3628192"/>
            <a:ext cx="2370534" cy="342305"/>
          </a:xfrm>
          <a:prstGeom prst="rect">
            <a:avLst/>
          </a:prstGeom>
          <a:noFill/>
          <a:ln>
            <a:noFill/>
          </a:ln>
        </p:spPr>
        <p:txBody>
          <a:bodyPr spcFirstLastPara="1" wrap="square" lIns="0" tIns="0" rIns="0" bIns="0" anchor="t" anchorCtr="0">
            <a:noAutofit/>
          </a:bodyPr>
          <a:lstStyle/>
          <a:p>
            <a:pPr marL="342900" marR="0" lvl="0" indent="-342900" algn="l" rtl="0">
              <a:lnSpc>
                <a:spcPct val="160606"/>
              </a:lnSpc>
              <a:spcBef>
                <a:spcPts val="0"/>
              </a:spcBef>
              <a:spcAft>
                <a:spcPts val="0"/>
              </a:spcAft>
              <a:buClr>
                <a:srgbClr val="3B4E4E"/>
              </a:buClr>
              <a:buSzPts val="1650"/>
              <a:buFont typeface="Overpass Light"/>
              <a:buChar char="•"/>
            </a:pPr>
            <a:r>
              <a:rPr lang="en-US" sz="1650" b="0" i="0" u="none" strike="noStrike" cap="none">
                <a:solidFill>
                  <a:srgbClr val="3B4E4E"/>
                </a:solidFill>
                <a:latin typeface="Overpass Light"/>
                <a:ea typeface="Overpass Light"/>
                <a:cs typeface="Overpass Light"/>
                <a:sym typeface="Overpass Light"/>
              </a:rPr>
              <a:t>Sikap hormat</a:t>
            </a:r>
            <a:endParaRPr sz="1650" b="0" i="0" u="none" strike="noStrike" cap="none"/>
          </a:p>
        </p:txBody>
      </p:sp>
      <p:sp>
        <p:nvSpPr>
          <p:cNvPr id="442" name="Google Shape;442;p14"/>
          <p:cNvSpPr/>
          <p:nvPr/>
        </p:nvSpPr>
        <p:spPr>
          <a:xfrm>
            <a:off x="6235184" y="4045268"/>
            <a:ext cx="2370534" cy="342305"/>
          </a:xfrm>
          <a:prstGeom prst="rect">
            <a:avLst/>
          </a:prstGeom>
          <a:noFill/>
          <a:ln>
            <a:noFill/>
          </a:ln>
        </p:spPr>
        <p:txBody>
          <a:bodyPr spcFirstLastPara="1" wrap="square" lIns="0" tIns="0" rIns="0" bIns="0" anchor="t" anchorCtr="0">
            <a:noAutofit/>
          </a:bodyPr>
          <a:lstStyle/>
          <a:p>
            <a:pPr marL="342900" marR="0" lvl="0" indent="-342900" algn="l" rtl="0">
              <a:lnSpc>
                <a:spcPct val="160606"/>
              </a:lnSpc>
              <a:spcBef>
                <a:spcPts val="0"/>
              </a:spcBef>
              <a:spcAft>
                <a:spcPts val="0"/>
              </a:spcAft>
              <a:buClr>
                <a:srgbClr val="3B4E4E"/>
              </a:buClr>
              <a:buSzPts val="1650"/>
              <a:buFont typeface="Overpass Light"/>
              <a:buChar char="•"/>
            </a:pPr>
            <a:r>
              <a:rPr lang="en-US" sz="1650" b="0" i="0" u="none" strike="noStrike" cap="none">
                <a:solidFill>
                  <a:srgbClr val="3B4E4E"/>
                </a:solidFill>
                <a:latin typeface="Overpass Light"/>
                <a:ea typeface="Overpass Light"/>
                <a:cs typeface="Overpass Light"/>
                <a:sym typeface="Overpass Light"/>
              </a:rPr>
              <a:t>Berbicara positif</a:t>
            </a:r>
            <a:endParaRPr sz="1650" b="0" i="0" u="none" strike="noStrike" cap="none"/>
          </a:p>
        </p:txBody>
      </p:sp>
      <p:pic>
        <p:nvPicPr>
          <p:cNvPr id="443" name="Google Shape;443;p14" descr="preencoded.png"/>
          <p:cNvPicPr preferRelativeResize="0"/>
          <p:nvPr/>
        </p:nvPicPr>
        <p:blipFill rotWithShape="1">
          <a:blip r:embed="rId4">
            <a:alphaModFix/>
          </a:blip>
          <a:srcRect/>
          <a:stretch/>
        </p:blipFill>
        <p:spPr>
          <a:xfrm>
            <a:off x="8873133" y="2416969"/>
            <a:ext cx="534829" cy="534829"/>
          </a:xfrm>
          <a:prstGeom prst="rect">
            <a:avLst/>
          </a:prstGeom>
          <a:noFill/>
          <a:ln>
            <a:noFill/>
          </a:ln>
        </p:spPr>
      </p:pic>
      <p:sp>
        <p:nvSpPr>
          <p:cNvPr id="444" name="Google Shape;444;p14"/>
          <p:cNvSpPr/>
          <p:nvPr/>
        </p:nvSpPr>
        <p:spPr>
          <a:xfrm>
            <a:off x="8873133" y="3165634"/>
            <a:ext cx="2370534" cy="334208"/>
          </a:xfrm>
          <a:prstGeom prst="rect">
            <a:avLst/>
          </a:prstGeom>
          <a:noFill/>
          <a:ln>
            <a:noFill/>
          </a:ln>
        </p:spPr>
        <p:txBody>
          <a:bodyPr spcFirstLastPara="1" wrap="square" lIns="0" tIns="0" rIns="0" bIns="0" anchor="t" anchorCtr="0">
            <a:noAutofit/>
          </a:bodyPr>
          <a:lstStyle/>
          <a:p>
            <a:pPr marL="0" marR="0" lvl="0" indent="0" algn="l" rtl="0">
              <a:lnSpc>
                <a:spcPct val="123809"/>
              </a:lnSpc>
              <a:spcBef>
                <a:spcPts val="0"/>
              </a:spcBef>
              <a:spcAft>
                <a:spcPts val="0"/>
              </a:spcAft>
              <a:buClr>
                <a:srgbClr val="3B4E4E"/>
              </a:buClr>
              <a:buSzPts val="2100"/>
              <a:buFont typeface="Syne"/>
              <a:buNone/>
            </a:pPr>
            <a:r>
              <a:rPr lang="en-US" sz="2100" b="1" i="0" u="none" strike="noStrike" cap="none">
                <a:solidFill>
                  <a:srgbClr val="3B4E4E"/>
                </a:solidFill>
                <a:latin typeface="Syne"/>
                <a:ea typeface="Syne"/>
                <a:cs typeface="Syne"/>
                <a:sym typeface="Syne"/>
              </a:rPr>
              <a:t>Berbuat Baik</a:t>
            </a:r>
            <a:endParaRPr sz="2100" b="0" i="0" u="none" strike="noStrike" cap="none"/>
          </a:p>
        </p:txBody>
      </p:sp>
      <p:sp>
        <p:nvSpPr>
          <p:cNvPr id="445" name="Google Shape;445;p14"/>
          <p:cNvSpPr/>
          <p:nvPr/>
        </p:nvSpPr>
        <p:spPr>
          <a:xfrm>
            <a:off x="8873133" y="3628192"/>
            <a:ext cx="2370534" cy="342305"/>
          </a:xfrm>
          <a:prstGeom prst="rect">
            <a:avLst/>
          </a:prstGeom>
          <a:noFill/>
          <a:ln>
            <a:noFill/>
          </a:ln>
        </p:spPr>
        <p:txBody>
          <a:bodyPr spcFirstLastPara="1" wrap="square" lIns="0" tIns="0" rIns="0" bIns="0" anchor="t" anchorCtr="0">
            <a:noAutofit/>
          </a:bodyPr>
          <a:lstStyle/>
          <a:p>
            <a:pPr marL="342900" marR="0" lvl="0" indent="-342900" algn="l" rtl="0">
              <a:lnSpc>
                <a:spcPct val="160606"/>
              </a:lnSpc>
              <a:spcBef>
                <a:spcPts val="0"/>
              </a:spcBef>
              <a:spcAft>
                <a:spcPts val="0"/>
              </a:spcAft>
              <a:buClr>
                <a:srgbClr val="3B4E4E"/>
              </a:buClr>
              <a:buSzPts val="1650"/>
              <a:buFont typeface="Overpass Light"/>
              <a:buChar char="•"/>
            </a:pPr>
            <a:r>
              <a:rPr lang="en-US" sz="1650" b="0" i="0" u="none" strike="noStrike" cap="none">
                <a:solidFill>
                  <a:srgbClr val="3B4E4E"/>
                </a:solidFill>
                <a:latin typeface="Overpass Light"/>
                <a:ea typeface="Overpass Light"/>
                <a:cs typeface="Overpass Light"/>
                <a:sym typeface="Overpass Light"/>
              </a:rPr>
              <a:t>Menolong mereka</a:t>
            </a:r>
            <a:endParaRPr sz="1650" b="0" i="0" u="none" strike="noStrike" cap="none"/>
          </a:p>
        </p:txBody>
      </p:sp>
      <p:sp>
        <p:nvSpPr>
          <p:cNvPr id="446" name="Google Shape;446;p14"/>
          <p:cNvSpPr/>
          <p:nvPr/>
        </p:nvSpPr>
        <p:spPr>
          <a:xfrm>
            <a:off x="8873133" y="4045268"/>
            <a:ext cx="2370534" cy="342305"/>
          </a:xfrm>
          <a:prstGeom prst="rect">
            <a:avLst/>
          </a:prstGeom>
          <a:noFill/>
          <a:ln>
            <a:noFill/>
          </a:ln>
        </p:spPr>
        <p:txBody>
          <a:bodyPr spcFirstLastPara="1" wrap="square" lIns="0" tIns="0" rIns="0" bIns="0" anchor="t" anchorCtr="0">
            <a:noAutofit/>
          </a:bodyPr>
          <a:lstStyle/>
          <a:p>
            <a:pPr marL="342900" marR="0" lvl="0" indent="-342900" algn="l" rtl="0">
              <a:lnSpc>
                <a:spcPct val="160606"/>
              </a:lnSpc>
              <a:spcBef>
                <a:spcPts val="0"/>
              </a:spcBef>
              <a:spcAft>
                <a:spcPts val="0"/>
              </a:spcAft>
              <a:buClr>
                <a:srgbClr val="3B4E4E"/>
              </a:buClr>
              <a:buSzPts val="1650"/>
              <a:buFont typeface="Overpass Light"/>
              <a:buChar char="•"/>
            </a:pPr>
            <a:r>
              <a:rPr lang="en-US" sz="1650" b="0" i="0" u="none" strike="noStrike" cap="none">
                <a:solidFill>
                  <a:srgbClr val="3B4E4E"/>
                </a:solidFill>
                <a:latin typeface="Overpass Light"/>
                <a:ea typeface="Overpass Light"/>
                <a:cs typeface="Overpass Light"/>
                <a:sym typeface="Overpass Light"/>
              </a:rPr>
              <a:t>Tersenyum tulus</a:t>
            </a:r>
            <a:endParaRPr sz="1650" b="0" i="0" u="none" strike="noStrike" cap="none"/>
          </a:p>
        </p:txBody>
      </p:sp>
      <p:pic>
        <p:nvPicPr>
          <p:cNvPr id="447" name="Google Shape;447;p14" descr="preencoded.png"/>
          <p:cNvPicPr preferRelativeResize="0"/>
          <p:nvPr/>
        </p:nvPicPr>
        <p:blipFill rotWithShape="1">
          <a:blip r:embed="rId5">
            <a:alphaModFix/>
          </a:blip>
          <a:srcRect/>
          <a:stretch/>
        </p:blipFill>
        <p:spPr>
          <a:xfrm>
            <a:off x="11511082" y="2416969"/>
            <a:ext cx="534829" cy="534829"/>
          </a:xfrm>
          <a:prstGeom prst="rect">
            <a:avLst/>
          </a:prstGeom>
          <a:noFill/>
          <a:ln>
            <a:noFill/>
          </a:ln>
        </p:spPr>
      </p:pic>
      <p:sp>
        <p:nvSpPr>
          <p:cNvPr id="448" name="Google Shape;448;p14"/>
          <p:cNvSpPr/>
          <p:nvPr/>
        </p:nvSpPr>
        <p:spPr>
          <a:xfrm>
            <a:off x="11511082" y="3165634"/>
            <a:ext cx="2370534" cy="334208"/>
          </a:xfrm>
          <a:prstGeom prst="rect">
            <a:avLst/>
          </a:prstGeom>
          <a:noFill/>
          <a:ln>
            <a:noFill/>
          </a:ln>
        </p:spPr>
        <p:txBody>
          <a:bodyPr spcFirstLastPara="1" wrap="square" lIns="0" tIns="0" rIns="0" bIns="0" anchor="t" anchorCtr="0">
            <a:noAutofit/>
          </a:bodyPr>
          <a:lstStyle/>
          <a:p>
            <a:pPr marL="0" marR="0" lvl="0" indent="0" algn="l" rtl="0">
              <a:lnSpc>
                <a:spcPct val="123809"/>
              </a:lnSpc>
              <a:spcBef>
                <a:spcPts val="0"/>
              </a:spcBef>
              <a:spcAft>
                <a:spcPts val="0"/>
              </a:spcAft>
              <a:buClr>
                <a:srgbClr val="3B4E4E"/>
              </a:buClr>
              <a:buSzPts val="2100"/>
              <a:buFont typeface="Syne"/>
              <a:buNone/>
            </a:pPr>
            <a:r>
              <a:rPr lang="en-US" sz="2100" b="1" i="0" u="none" strike="noStrike" cap="none">
                <a:solidFill>
                  <a:srgbClr val="3B4E4E"/>
                </a:solidFill>
                <a:latin typeface="Syne"/>
                <a:ea typeface="Syne"/>
                <a:cs typeface="Syne"/>
                <a:sym typeface="Syne"/>
              </a:rPr>
              <a:t>Minta Berkat</a:t>
            </a:r>
            <a:endParaRPr sz="2100" b="0" i="0" u="none" strike="noStrike" cap="none"/>
          </a:p>
        </p:txBody>
      </p:sp>
      <p:sp>
        <p:nvSpPr>
          <p:cNvPr id="449" name="Google Shape;449;p14"/>
          <p:cNvSpPr/>
          <p:nvPr/>
        </p:nvSpPr>
        <p:spPr>
          <a:xfrm>
            <a:off x="11511082" y="3628192"/>
            <a:ext cx="2370534" cy="342305"/>
          </a:xfrm>
          <a:prstGeom prst="rect">
            <a:avLst/>
          </a:prstGeom>
          <a:noFill/>
          <a:ln>
            <a:noFill/>
          </a:ln>
        </p:spPr>
        <p:txBody>
          <a:bodyPr spcFirstLastPara="1" wrap="square" lIns="0" tIns="0" rIns="0" bIns="0" anchor="t" anchorCtr="0">
            <a:noAutofit/>
          </a:bodyPr>
          <a:lstStyle/>
          <a:p>
            <a:pPr marL="342900" marR="0" lvl="0" indent="-342900" algn="l" rtl="0">
              <a:lnSpc>
                <a:spcPct val="160606"/>
              </a:lnSpc>
              <a:spcBef>
                <a:spcPts val="0"/>
              </a:spcBef>
              <a:spcAft>
                <a:spcPts val="0"/>
              </a:spcAft>
              <a:buClr>
                <a:srgbClr val="3B4E4E"/>
              </a:buClr>
              <a:buSzPts val="1650"/>
              <a:buFont typeface="Overpass Light"/>
              <a:buChar char="•"/>
            </a:pPr>
            <a:r>
              <a:rPr lang="en-US" sz="1650" b="0" i="0" u="none" strike="noStrike" cap="none">
                <a:solidFill>
                  <a:srgbClr val="3B4E4E"/>
                </a:solidFill>
                <a:latin typeface="Overpass Light"/>
                <a:ea typeface="Overpass Light"/>
                <a:cs typeface="Overpass Light"/>
                <a:sym typeface="Overpass Light"/>
              </a:rPr>
              <a:t>Ucapkan positif</a:t>
            </a:r>
            <a:endParaRPr sz="1650" b="0" i="0" u="none" strike="noStrike" cap="none"/>
          </a:p>
        </p:txBody>
      </p:sp>
      <p:sp>
        <p:nvSpPr>
          <p:cNvPr id="450" name="Google Shape;450;p14"/>
          <p:cNvSpPr/>
          <p:nvPr/>
        </p:nvSpPr>
        <p:spPr>
          <a:xfrm>
            <a:off x="11511082" y="4045268"/>
            <a:ext cx="2370534" cy="684609"/>
          </a:xfrm>
          <a:prstGeom prst="rect">
            <a:avLst/>
          </a:prstGeom>
          <a:noFill/>
          <a:ln>
            <a:noFill/>
          </a:ln>
        </p:spPr>
        <p:txBody>
          <a:bodyPr spcFirstLastPara="1" wrap="square" lIns="0" tIns="0" rIns="0" bIns="0" anchor="t" anchorCtr="0">
            <a:noAutofit/>
          </a:bodyPr>
          <a:lstStyle/>
          <a:p>
            <a:pPr marL="342900" marR="0" lvl="0" indent="-342900" algn="l" rtl="0">
              <a:lnSpc>
                <a:spcPct val="160606"/>
              </a:lnSpc>
              <a:spcBef>
                <a:spcPts val="0"/>
              </a:spcBef>
              <a:spcAft>
                <a:spcPts val="0"/>
              </a:spcAft>
              <a:buClr>
                <a:srgbClr val="3B4E4E"/>
              </a:buClr>
              <a:buSzPts val="1650"/>
              <a:buFont typeface="Overpass Light"/>
              <a:buChar char="•"/>
            </a:pPr>
            <a:r>
              <a:rPr lang="en-US" sz="1650" b="0" i="0" u="none" strike="noStrike" cap="none">
                <a:solidFill>
                  <a:srgbClr val="3B4E4E"/>
                </a:solidFill>
                <a:latin typeface="Overpass Light"/>
                <a:ea typeface="Overpass Light"/>
                <a:cs typeface="Overpass Light"/>
                <a:sym typeface="Overpass Light"/>
              </a:rPr>
              <a:t>Harapkan keberhasilan</a:t>
            </a:r>
            <a:endParaRPr sz="1650" b="0" i="0" u="none" strike="noStrike" cap="none"/>
          </a:p>
        </p:txBody>
      </p:sp>
      <p:pic>
        <p:nvPicPr>
          <p:cNvPr id="451" name="Google Shape;451;p14" descr="preencoded.png"/>
          <p:cNvPicPr preferRelativeResize="0"/>
          <p:nvPr/>
        </p:nvPicPr>
        <p:blipFill rotWithShape="1">
          <a:blip r:embed="rId6">
            <a:alphaModFix/>
          </a:blip>
          <a:srcRect/>
          <a:stretch/>
        </p:blipFill>
        <p:spPr>
          <a:xfrm>
            <a:off x="6235184" y="5157668"/>
            <a:ext cx="534829" cy="534829"/>
          </a:xfrm>
          <a:prstGeom prst="rect">
            <a:avLst/>
          </a:prstGeom>
          <a:noFill/>
          <a:ln>
            <a:noFill/>
          </a:ln>
        </p:spPr>
      </p:pic>
      <p:sp>
        <p:nvSpPr>
          <p:cNvPr id="452" name="Google Shape;452;p14"/>
          <p:cNvSpPr/>
          <p:nvPr/>
        </p:nvSpPr>
        <p:spPr>
          <a:xfrm>
            <a:off x="6235184" y="5906333"/>
            <a:ext cx="2370534" cy="334208"/>
          </a:xfrm>
          <a:prstGeom prst="rect">
            <a:avLst/>
          </a:prstGeom>
          <a:noFill/>
          <a:ln>
            <a:noFill/>
          </a:ln>
        </p:spPr>
        <p:txBody>
          <a:bodyPr spcFirstLastPara="1" wrap="square" lIns="0" tIns="0" rIns="0" bIns="0" anchor="t" anchorCtr="0">
            <a:noAutofit/>
          </a:bodyPr>
          <a:lstStyle/>
          <a:p>
            <a:pPr marL="0" marR="0" lvl="0" indent="0" algn="l" rtl="0">
              <a:lnSpc>
                <a:spcPct val="123809"/>
              </a:lnSpc>
              <a:spcBef>
                <a:spcPts val="0"/>
              </a:spcBef>
              <a:spcAft>
                <a:spcPts val="0"/>
              </a:spcAft>
              <a:buClr>
                <a:srgbClr val="3B4E4E"/>
              </a:buClr>
              <a:buSzPts val="2100"/>
              <a:buFont typeface="Syne"/>
              <a:buNone/>
            </a:pPr>
            <a:r>
              <a:rPr lang="en-US" sz="2100" b="1" i="0" u="none" strike="noStrike" cap="none">
                <a:solidFill>
                  <a:srgbClr val="3B4E4E"/>
                </a:solidFill>
                <a:latin typeface="Syne"/>
                <a:ea typeface="Syne"/>
                <a:cs typeface="Syne"/>
                <a:sym typeface="Syne"/>
              </a:rPr>
              <a:t>Berdoa</a:t>
            </a:r>
            <a:endParaRPr sz="2100" b="0" i="0" u="none" strike="noStrike" cap="none"/>
          </a:p>
        </p:txBody>
      </p:sp>
      <p:sp>
        <p:nvSpPr>
          <p:cNvPr id="453" name="Google Shape;453;p14"/>
          <p:cNvSpPr/>
          <p:nvPr/>
        </p:nvSpPr>
        <p:spPr>
          <a:xfrm>
            <a:off x="6235184" y="6368891"/>
            <a:ext cx="2370534" cy="342305"/>
          </a:xfrm>
          <a:prstGeom prst="rect">
            <a:avLst/>
          </a:prstGeom>
          <a:noFill/>
          <a:ln>
            <a:noFill/>
          </a:ln>
        </p:spPr>
        <p:txBody>
          <a:bodyPr spcFirstLastPara="1" wrap="square" lIns="0" tIns="0" rIns="0" bIns="0" anchor="t" anchorCtr="0">
            <a:noAutofit/>
          </a:bodyPr>
          <a:lstStyle/>
          <a:p>
            <a:pPr marL="342900" marR="0" lvl="0" indent="-342900" algn="l" rtl="0">
              <a:lnSpc>
                <a:spcPct val="160606"/>
              </a:lnSpc>
              <a:spcBef>
                <a:spcPts val="0"/>
              </a:spcBef>
              <a:spcAft>
                <a:spcPts val="0"/>
              </a:spcAft>
              <a:buClr>
                <a:srgbClr val="3B4E4E"/>
              </a:buClr>
              <a:buSzPts val="1650"/>
              <a:buFont typeface="Overpass Light"/>
              <a:buChar char="•"/>
            </a:pPr>
            <a:r>
              <a:rPr lang="en-US" sz="1650" b="0" i="0" u="none" strike="noStrike" cap="none">
                <a:solidFill>
                  <a:srgbClr val="3B4E4E"/>
                </a:solidFill>
                <a:latin typeface="Overpass Light"/>
                <a:ea typeface="Overpass Light"/>
                <a:cs typeface="Overpass Light"/>
                <a:sym typeface="Overpass Light"/>
              </a:rPr>
              <a:t>waktu doa</a:t>
            </a:r>
            <a:endParaRPr sz="1650" b="0" i="0" u="none" strike="noStrike" cap="none"/>
          </a:p>
        </p:txBody>
      </p:sp>
      <p:sp>
        <p:nvSpPr>
          <p:cNvPr id="454" name="Google Shape;454;p14"/>
          <p:cNvSpPr/>
          <p:nvPr/>
        </p:nvSpPr>
        <p:spPr>
          <a:xfrm>
            <a:off x="6235184" y="6785967"/>
            <a:ext cx="2370534" cy="684609"/>
          </a:xfrm>
          <a:prstGeom prst="rect">
            <a:avLst/>
          </a:prstGeom>
          <a:noFill/>
          <a:ln>
            <a:noFill/>
          </a:ln>
        </p:spPr>
        <p:txBody>
          <a:bodyPr spcFirstLastPara="1" wrap="square" lIns="0" tIns="0" rIns="0" bIns="0" anchor="t" anchorCtr="0">
            <a:noAutofit/>
          </a:bodyPr>
          <a:lstStyle/>
          <a:p>
            <a:pPr marL="342900" marR="0" lvl="0" indent="-342900" algn="l" rtl="0">
              <a:lnSpc>
                <a:spcPct val="160606"/>
              </a:lnSpc>
              <a:spcBef>
                <a:spcPts val="0"/>
              </a:spcBef>
              <a:spcAft>
                <a:spcPts val="0"/>
              </a:spcAft>
              <a:buClr>
                <a:srgbClr val="3B4E4E"/>
              </a:buClr>
              <a:buSzPts val="1650"/>
              <a:buFont typeface="Overpass Light"/>
              <a:buChar char="•"/>
            </a:pPr>
            <a:r>
              <a:rPr lang="en-US" sz="1650" b="0" i="0" u="none" strike="noStrike" cap="none">
                <a:solidFill>
                  <a:srgbClr val="3B4E4E"/>
                </a:solidFill>
                <a:latin typeface="Overpass Light"/>
                <a:ea typeface="Overpass Light"/>
                <a:cs typeface="Overpass Light"/>
                <a:sym typeface="Overpass Light"/>
              </a:rPr>
              <a:t>Doakan nama mereka</a:t>
            </a:r>
            <a:endParaRPr sz="1650" b="0" i="0" u="none" strike="noStrike" cap="none"/>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59"/>
        <p:cNvGrpSpPr/>
        <p:nvPr/>
      </p:nvGrpSpPr>
      <p:grpSpPr>
        <a:xfrm>
          <a:off x="0" y="0"/>
          <a:ext cx="0" cy="0"/>
          <a:chOff x="0" y="0"/>
          <a:chExt cx="0" cy="0"/>
        </a:xfrm>
      </p:grpSpPr>
      <p:pic>
        <p:nvPicPr>
          <p:cNvPr id="460" name="Google Shape;460;p15" descr="preencoded.png"/>
          <p:cNvPicPr preferRelativeResize="0"/>
          <p:nvPr/>
        </p:nvPicPr>
        <p:blipFill rotWithShape="1">
          <a:blip r:embed="rId3">
            <a:alphaModFix/>
          </a:blip>
          <a:srcRect/>
          <a:stretch/>
        </p:blipFill>
        <p:spPr>
          <a:xfrm>
            <a:off x="0" y="0"/>
            <a:ext cx="14630400" cy="2788801"/>
          </a:xfrm>
          <a:prstGeom prst="rect">
            <a:avLst/>
          </a:prstGeom>
          <a:noFill/>
          <a:ln>
            <a:noFill/>
          </a:ln>
        </p:spPr>
      </p:pic>
      <p:sp>
        <p:nvSpPr>
          <p:cNvPr id="461" name="Google Shape;461;p15"/>
          <p:cNvSpPr/>
          <p:nvPr/>
        </p:nvSpPr>
        <p:spPr>
          <a:xfrm>
            <a:off x="780812" y="3402806"/>
            <a:ext cx="12652415" cy="697230"/>
          </a:xfrm>
          <a:prstGeom prst="rect">
            <a:avLst/>
          </a:prstGeom>
          <a:noFill/>
          <a:ln>
            <a:noFill/>
          </a:ln>
        </p:spPr>
        <p:txBody>
          <a:bodyPr spcFirstLastPara="1" wrap="square" lIns="0" tIns="0" rIns="0" bIns="0" anchor="t" anchorCtr="0">
            <a:noAutofit/>
          </a:bodyPr>
          <a:lstStyle/>
          <a:p>
            <a:pPr marL="0" marR="0" lvl="0" indent="0" algn="l" rtl="0">
              <a:lnSpc>
                <a:spcPct val="125287"/>
              </a:lnSpc>
              <a:spcBef>
                <a:spcPts val="0"/>
              </a:spcBef>
              <a:spcAft>
                <a:spcPts val="0"/>
              </a:spcAft>
              <a:buClr>
                <a:srgbClr val="233939"/>
              </a:buClr>
              <a:buSzPts val="4350"/>
              <a:buFont typeface="Syne"/>
              <a:buNone/>
            </a:pPr>
            <a:r>
              <a:rPr lang="en-US" sz="4350" b="1" i="0" u="none" strike="noStrike" cap="none">
                <a:solidFill>
                  <a:srgbClr val="233939"/>
                </a:solidFill>
                <a:latin typeface="Syne"/>
                <a:ea typeface="Syne"/>
                <a:cs typeface="Syne"/>
                <a:sym typeface="Syne"/>
              </a:rPr>
              <a:t>Lukas 6:29-30: Berbalik Pipi dan Memberi</a:t>
            </a:r>
            <a:endParaRPr sz="4350" b="0" i="0" u="none" strike="noStrike" cap="none"/>
          </a:p>
        </p:txBody>
      </p:sp>
      <p:sp>
        <p:nvSpPr>
          <p:cNvPr id="462" name="Google Shape;462;p15"/>
          <p:cNvSpPr/>
          <p:nvPr/>
        </p:nvSpPr>
        <p:spPr>
          <a:xfrm>
            <a:off x="780812" y="4434602"/>
            <a:ext cx="6422946" cy="1657469"/>
          </a:xfrm>
          <a:prstGeom prst="roundRect">
            <a:avLst>
              <a:gd name="adj" fmla="val 5654"/>
            </a:avLst>
          </a:prstGeom>
          <a:solidFill>
            <a:srgbClr val="DDEEE6"/>
          </a:solidFill>
          <a:ln w="9525" cap="flat" cmpd="sng">
            <a:solidFill>
              <a:srgbClr val="C3D4C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 name="Google Shape;463;p15"/>
          <p:cNvSpPr/>
          <p:nvPr/>
        </p:nvSpPr>
        <p:spPr>
          <a:xfrm>
            <a:off x="1011436" y="4665226"/>
            <a:ext cx="2788801" cy="348496"/>
          </a:xfrm>
          <a:prstGeom prst="rect">
            <a:avLst/>
          </a:prstGeom>
          <a:noFill/>
          <a:ln>
            <a:noFill/>
          </a:ln>
        </p:spPr>
        <p:txBody>
          <a:bodyPr spcFirstLastPara="1" wrap="square" lIns="0" tIns="0" rIns="0" bIns="0" anchor="t" anchorCtr="0">
            <a:noAutofit/>
          </a:bodyPr>
          <a:lstStyle/>
          <a:p>
            <a:pPr marL="0" marR="0" lvl="0" indent="0" algn="l" rtl="0">
              <a:lnSpc>
                <a:spcPct val="125581"/>
              </a:lnSpc>
              <a:spcBef>
                <a:spcPts val="0"/>
              </a:spcBef>
              <a:spcAft>
                <a:spcPts val="0"/>
              </a:spcAft>
              <a:buClr>
                <a:srgbClr val="3B4E4E"/>
              </a:buClr>
              <a:buSzPts val="2150"/>
              <a:buFont typeface="Syne"/>
              <a:buNone/>
            </a:pPr>
            <a:r>
              <a:rPr lang="en-US" sz="2150" b="1" i="0" u="none" strike="noStrike" cap="none">
                <a:solidFill>
                  <a:srgbClr val="3B4E4E"/>
                </a:solidFill>
                <a:latin typeface="Syne"/>
                <a:ea typeface="Syne"/>
                <a:cs typeface="Syne"/>
                <a:sym typeface="Syne"/>
              </a:rPr>
              <a:t>Berbalik Pipi</a:t>
            </a:r>
            <a:endParaRPr sz="2150" b="0" i="0" u="none" strike="noStrike" cap="none"/>
          </a:p>
        </p:txBody>
      </p:sp>
      <p:sp>
        <p:nvSpPr>
          <p:cNvPr id="464" name="Google Shape;464;p15"/>
          <p:cNvSpPr/>
          <p:nvPr/>
        </p:nvSpPr>
        <p:spPr>
          <a:xfrm>
            <a:off x="1011436" y="5147548"/>
            <a:ext cx="5961698" cy="713899"/>
          </a:xfrm>
          <a:prstGeom prst="rect">
            <a:avLst/>
          </a:prstGeom>
          <a:noFill/>
          <a:ln>
            <a:noFill/>
          </a:ln>
        </p:spPr>
        <p:txBody>
          <a:bodyPr spcFirstLastPara="1" wrap="square" lIns="0" tIns="0" rIns="0" bIns="0" anchor="t" anchorCtr="0">
            <a:noAutofit/>
          </a:bodyPr>
          <a:lstStyle/>
          <a:p>
            <a:pPr marL="0" marR="0" lvl="0" indent="0" algn="l" rtl="0">
              <a:lnSpc>
                <a:spcPct val="160000"/>
              </a:lnSpc>
              <a:spcBef>
                <a:spcPts val="0"/>
              </a:spcBef>
              <a:spcAft>
                <a:spcPts val="0"/>
              </a:spcAft>
              <a:buClr>
                <a:srgbClr val="3B4E4E"/>
              </a:buClr>
              <a:buSzPts val="1750"/>
              <a:buFont typeface="Overpass Light"/>
              <a:buNone/>
            </a:pPr>
            <a:r>
              <a:rPr lang="en-US" sz="1750" b="0" i="0" u="none" strike="noStrike" cap="none">
                <a:solidFill>
                  <a:srgbClr val="3B4E4E"/>
                </a:solidFill>
                <a:latin typeface="Overpass Light"/>
                <a:ea typeface="Overpass Light"/>
                <a:cs typeface="Overpass Light"/>
                <a:sym typeface="Overpass Light"/>
              </a:rPr>
              <a:t>"Barangsiapa menampar pipimu yang satu, berikanlah juga kepadanya pipimu yang lain."</a:t>
            </a:r>
            <a:endParaRPr sz="1750" b="0" i="0" u="none" strike="noStrike" cap="none"/>
          </a:p>
        </p:txBody>
      </p:sp>
      <p:sp>
        <p:nvSpPr>
          <p:cNvPr id="465" name="Google Shape;465;p15"/>
          <p:cNvSpPr/>
          <p:nvPr/>
        </p:nvSpPr>
        <p:spPr>
          <a:xfrm>
            <a:off x="7426762" y="4434602"/>
            <a:ext cx="6422946" cy="1657469"/>
          </a:xfrm>
          <a:prstGeom prst="roundRect">
            <a:avLst>
              <a:gd name="adj" fmla="val 5654"/>
            </a:avLst>
          </a:prstGeom>
          <a:solidFill>
            <a:srgbClr val="DDEEE6"/>
          </a:solidFill>
          <a:ln w="9525" cap="flat" cmpd="sng">
            <a:solidFill>
              <a:srgbClr val="C3D4C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 name="Google Shape;466;p15"/>
          <p:cNvSpPr/>
          <p:nvPr/>
        </p:nvSpPr>
        <p:spPr>
          <a:xfrm>
            <a:off x="7657386" y="4665226"/>
            <a:ext cx="2788801" cy="348496"/>
          </a:xfrm>
          <a:prstGeom prst="rect">
            <a:avLst/>
          </a:prstGeom>
          <a:noFill/>
          <a:ln>
            <a:noFill/>
          </a:ln>
        </p:spPr>
        <p:txBody>
          <a:bodyPr spcFirstLastPara="1" wrap="square" lIns="0" tIns="0" rIns="0" bIns="0" anchor="t" anchorCtr="0">
            <a:noAutofit/>
          </a:bodyPr>
          <a:lstStyle/>
          <a:p>
            <a:pPr marL="0" marR="0" lvl="0" indent="0" algn="l" rtl="0">
              <a:lnSpc>
                <a:spcPct val="125581"/>
              </a:lnSpc>
              <a:spcBef>
                <a:spcPts val="0"/>
              </a:spcBef>
              <a:spcAft>
                <a:spcPts val="0"/>
              </a:spcAft>
              <a:buClr>
                <a:srgbClr val="3B4E4E"/>
              </a:buClr>
              <a:buSzPts val="2150"/>
              <a:buFont typeface="Syne"/>
              <a:buNone/>
            </a:pPr>
            <a:r>
              <a:rPr lang="en-US" sz="2150" b="1" i="0" u="none" strike="noStrike" cap="none">
                <a:solidFill>
                  <a:srgbClr val="3B4E4E"/>
                </a:solidFill>
                <a:latin typeface="Syne"/>
                <a:ea typeface="Syne"/>
                <a:cs typeface="Syne"/>
                <a:sym typeface="Syne"/>
              </a:rPr>
              <a:t>Memberi Pakaian</a:t>
            </a:r>
            <a:endParaRPr sz="2150" b="0" i="0" u="none" strike="noStrike" cap="none"/>
          </a:p>
        </p:txBody>
      </p:sp>
      <p:sp>
        <p:nvSpPr>
          <p:cNvPr id="467" name="Google Shape;467;p15"/>
          <p:cNvSpPr/>
          <p:nvPr/>
        </p:nvSpPr>
        <p:spPr>
          <a:xfrm>
            <a:off x="7657386" y="5147548"/>
            <a:ext cx="5961698" cy="713899"/>
          </a:xfrm>
          <a:prstGeom prst="rect">
            <a:avLst/>
          </a:prstGeom>
          <a:noFill/>
          <a:ln>
            <a:noFill/>
          </a:ln>
        </p:spPr>
        <p:txBody>
          <a:bodyPr spcFirstLastPara="1" wrap="square" lIns="0" tIns="0" rIns="0" bIns="0" anchor="t" anchorCtr="0">
            <a:noAutofit/>
          </a:bodyPr>
          <a:lstStyle/>
          <a:p>
            <a:pPr marL="0" marR="0" lvl="0" indent="0" algn="l" rtl="0">
              <a:lnSpc>
                <a:spcPct val="160000"/>
              </a:lnSpc>
              <a:spcBef>
                <a:spcPts val="0"/>
              </a:spcBef>
              <a:spcAft>
                <a:spcPts val="0"/>
              </a:spcAft>
              <a:buClr>
                <a:srgbClr val="3B4E4E"/>
              </a:buClr>
              <a:buSzPts val="1750"/>
              <a:buFont typeface="Overpass Light"/>
              <a:buNone/>
            </a:pPr>
            <a:r>
              <a:rPr lang="en-US" sz="1750" b="0" i="0" u="none" strike="noStrike" cap="none">
                <a:solidFill>
                  <a:srgbClr val="3B4E4E"/>
                </a:solidFill>
                <a:latin typeface="Overpass Light"/>
                <a:ea typeface="Overpass Light"/>
                <a:cs typeface="Overpass Light"/>
                <a:sym typeface="Overpass Light"/>
              </a:rPr>
              <a:t>"Jika bajumu diambil, jangan halangi juga jika mereka mengambil jubahmu."</a:t>
            </a:r>
            <a:endParaRPr sz="1750" b="0" i="0" u="none" strike="noStrike" cap="none"/>
          </a:p>
        </p:txBody>
      </p:sp>
      <p:sp>
        <p:nvSpPr>
          <p:cNvPr id="468" name="Google Shape;468;p15"/>
          <p:cNvSpPr/>
          <p:nvPr/>
        </p:nvSpPr>
        <p:spPr>
          <a:xfrm>
            <a:off x="780812" y="6315075"/>
            <a:ext cx="6422946" cy="1300520"/>
          </a:xfrm>
          <a:prstGeom prst="roundRect">
            <a:avLst>
              <a:gd name="adj" fmla="val 7205"/>
            </a:avLst>
          </a:prstGeom>
          <a:solidFill>
            <a:srgbClr val="DDEEE6"/>
          </a:solidFill>
          <a:ln w="9525" cap="flat" cmpd="sng">
            <a:solidFill>
              <a:srgbClr val="C3D4C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 name="Google Shape;469;p15"/>
          <p:cNvSpPr/>
          <p:nvPr/>
        </p:nvSpPr>
        <p:spPr>
          <a:xfrm>
            <a:off x="1011436" y="6545699"/>
            <a:ext cx="3206829" cy="348496"/>
          </a:xfrm>
          <a:prstGeom prst="rect">
            <a:avLst/>
          </a:prstGeom>
          <a:noFill/>
          <a:ln>
            <a:noFill/>
          </a:ln>
        </p:spPr>
        <p:txBody>
          <a:bodyPr spcFirstLastPara="1" wrap="square" lIns="0" tIns="0" rIns="0" bIns="0" anchor="t" anchorCtr="0">
            <a:noAutofit/>
          </a:bodyPr>
          <a:lstStyle/>
          <a:p>
            <a:pPr marL="0" marR="0" lvl="0" indent="0" algn="l" rtl="0">
              <a:lnSpc>
                <a:spcPct val="125581"/>
              </a:lnSpc>
              <a:spcBef>
                <a:spcPts val="0"/>
              </a:spcBef>
              <a:spcAft>
                <a:spcPts val="0"/>
              </a:spcAft>
              <a:buClr>
                <a:srgbClr val="3B4E4E"/>
              </a:buClr>
              <a:buSzPts val="2150"/>
              <a:buFont typeface="Syne"/>
              <a:buNone/>
            </a:pPr>
            <a:r>
              <a:rPr lang="en-US" sz="2150" b="1" i="0" u="none" strike="noStrike" cap="none">
                <a:solidFill>
                  <a:srgbClr val="3B4E4E"/>
                </a:solidFill>
                <a:latin typeface="Syne"/>
                <a:ea typeface="Syne"/>
                <a:cs typeface="Syne"/>
                <a:sym typeface="Syne"/>
              </a:rPr>
              <a:t>Beri kepada Peminta</a:t>
            </a:r>
            <a:endParaRPr sz="2150" b="0" i="0" u="none" strike="noStrike" cap="none"/>
          </a:p>
        </p:txBody>
      </p:sp>
      <p:sp>
        <p:nvSpPr>
          <p:cNvPr id="470" name="Google Shape;470;p15"/>
          <p:cNvSpPr/>
          <p:nvPr/>
        </p:nvSpPr>
        <p:spPr>
          <a:xfrm>
            <a:off x="1011436" y="7028021"/>
            <a:ext cx="5961698" cy="356949"/>
          </a:xfrm>
          <a:prstGeom prst="rect">
            <a:avLst/>
          </a:prstGeom>
          <a:noFill/>
          <a:ln>
            <a:noFill/>
          </a:ln>
        </p:spPr>
        <p:txBody>
          <a:bodyPr spcFirstLastPara="1" wrap="square" lIns="0" tIns="0" rIns="0" bIns="0" anchor="t" anchorCtr="0">
            <a:noAutofit/>
          </a:bodyPr>
          <a:lstStyle/>
          <a:p>
            <a:pPr marL="0" marR="0" lvl="0" indent="0" algn="l" rtl="0">
              <a:lnSpc>
                <a:spcPct val="160000"/>
              </a:lnSpc>
              <a:spcBef>
                <a:spcPts val="0"/>
              </a:spcBef>
              <a:spcAft>
                <a:spcPts val="0"/>
              </a:spcAft>
              <a:buClr>
                <a:srgbClr val="3B4E4E"/>
              </a:buClr>
              <a:buSzPts val="1750"/>
              <a:buFont typeface="Overpass Light"/>
              <a:buNone/>
            </a:pPr>
            <a:r>
              <a:rPr lang="en-US" sz="1750" b="0" i="0" u="none" strike="noStrike" cap="none">
                <a:solidFill>
                  <a:srgbClr val="3B4E4E"/>
                </a:solidFill>
                <a:latin typeface="Overpass Light"/>
                <a:ea typeface="Overpass Light"/>
                <a:cs typeface="Overpass Light"/>
                <a:sym typeface="Overpass Light"/>
              </a:rPr>
              <a:t>"Berilah kepada setiap orang yang meminta kepadamu."</a:t>
            </a:r>
            <a:endParaRPr sz="1750" b="0" i="0" u="none" strike="noStrike" cap="none"/>
          </a:p>
        </p:txBody>
      </p:sp>
      <p:sp>
        <p:nvSpPr>
          <p:cNvPr id="471" name="Google Shape;471;p15"/>
          <p:cNvSpPr/>
          <p:nvPr/>
        </p:nvSpPr>
        <p:spPr>
          <a:xfrm>
            <a:off x="7426762" y="6315075"/>
            <a:ext cx="6422946" cy="1300520"/>
          </a:xfrm>
          <a:prstGeom prst="roundRect">
            <a:avLst>
              <a:gd name="adj" fmla="val 7205"/>
            </a:avLst>
          </a:prstGeom>
          <a:solidFill>
            <a:srgbClr val="DDEEE6"/>
          </a:solidFill>
          <a:ln w="9525" cap="flat" cmpd="sng">
            <a:solidFill>
              <a:srgbClr val="C3D4C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 name="Google Shape;472;p15"/>
          <p:cNvSpPr/>
          <p:nvPr/>
        </p:nvSpPr>
        <p:spPr>
          <a:xfrm>
            <a:off x="7657386" y="6545699"/>
            <a:ext cx="3780115" cy="348496"/>
          </a:xfrm>
          <a:prstGeom prst="rect">
            <a:avLst/>
          </a:prstGeom>
          <a:noFill/>
          <a:ln>
            <a:noFill/>
          </a:ln>
        </p:spPr>
        <p:txBody>
          <a:bodyPr spcFirstLastPara="1" wrap="square" lIns="0" tIns="0" rIns="0" bIns="0" anchor="t" anchorCtr="0">
            <a:noAutofit/>
          </a:bodyPr>
          <a:lstStyle/>
          <a:p>
            <a:pPr marL="0" marR="0" lvl="0" indent="0" algn="l" rtl="0">
              <a:lnSpc>
                <a:spcPct val="125581"/>
              </a:lnSpc>
              <a:spcBef>
                <a:spcPts val="0"/>
              </a:spcBef>
              <a:spcAft>
                <a:spcPts val="0"/>
              </a:spcAft>
              <a:buClr>
                <a:srgbClr val="3B4E4E"/>
              </a:buClr>
              <a:buSzPts val="2150"/>
              <a:buFont typeface="Syne"/>
              <a:buNone/>
            </a:pPr>
            <a:r>
              <a:rPr lang="en-US" sz="2150" b="1" i="0" u="none" strike="noStrike" cap="none">
                <a:solidFill>
                  <a:srgbClr val="3B4E4E"/>
                </a:solidFill>
                <a:latin typeface="Syne"/>
                <a:ea typeface="Syne"/>
                <a:cs typeface="Syne"/>
                <a:sym typeface="Syne"/>
              </a:rPr>
              <a:t>Tidak Menuntut Kembali</a:t>
            </a:r>
            <a:endParaRPr sz="2150" b="0" i="0" u="none" strike="noStrike" cap="none"/>
          </a:p>
        </p:txBody>
      </p:sp>
      <p:sp>
        <p:nvSpPr>
          <p:cNvPr id="473" name="Google Shape;473;p15"/>
          <p:cNvSpPr/>
          <p:nvPr/>
        </p:nvSpPr>
        <p:spPr>
          <a:xfrm>
            <a:off x="7657386" y="7028021"/>
            <a:ext cx="5961698" cy="356949"/>
          </a:xfrm>
          <a:prstGeom prst="rect">
            <a:avLst/>
          </a:prstGeom>
          <a:noFill/>
          <a:ln>
            <a:noFill/>
          </a:ln>
        </p:spPr>
        <p:txBody>
          <a:bodyPr spcFirstLastPara="1" wrap="square" lIns="0" tIns="0" rIns="0" bIns="0" anchor="t" anchorCtr="0">
            <a:noAutofit/>
          </a:bodyPr>
          <a:lstStyle/>
          <a:p>
            <a:pPr marL="0" marR="0" lvl="0" indent="0" algn="l" rtl="0">
              <a:lnSpc>
                <a:spcPct val="160000"/>
              </a:lnSpc>
              <a:spcBef>
                <a:spcPts val="0"/>
              </a:spcBef>
              <a:spcAft>
                <a:spcPts val="0"/>
              </a:spcAft>
              <a:buClr>
                <a:srgbClr val="3B4E4E"/>
              </a:buClr>
              <a:buSzPts val="1750"/>
              <a:buFont typeface="Overpass Light"/>
              <a:buNone/>
            </a:pPr>
            <a:r>
              <a:rPr lang="en-US" sz="1750" b="0" i="0" u="none" strike="noStrike" cap="none">
                <a:solidFill>
                  <a:srgbClr val="3B4E4E"/>
                </a:solidFill>
                <a:latin typeface="Overpass Light"/>
                <a:ea typeface="Overpass Light"/>
                <a:cs typeface="Overpass Light"/>
                <a:sym typeface="Overpass Light"/>
              </a:rPr>
              <a:t>"Jika milikmu diambil, jangan memintanya kembali."</a:t>
            </a:r>
            <a:endParaRPr sz="1750" b="0" i="0" u="none" strike="noStrike" cap="none"/>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78"/>
        <p:cNvGrpSpPr/>
        <p:nvPr/>
      </p:nvGrpSpPr>
      <p:grpSpPr>
        <a:xfrm>
          <a:off x="0" y="0"/>
          <a:ext cx="0" cy="0"/>
          <a:chOff x="0" y="0"/>
          <a:chExt cx="0" cy="0"/>
        </a:xfrm>
      </p:grpSpPr>
      <p:sp>
        <p:nvSpPr>
          <p:cNvPr id="479" name="Google Shape;479;p17"/>
          <p:cNvSpPr/>
          <p:nvPr/>
        </p:nvSpPr>
        <p:spPr>
          <a:xfrm>
            <a:off x="744260" y="584716"/>
            <a:ext cx="13141881" cy="1328976"/>
          </a:xfrm>
          <a:prstGeom prst="rect">
            <a:avLst/>
          </a:prstGeom>
          <a:noFill/>
          <a:ln>
            <a:noFill/>
          </a:ln>
        </p:spPr>
        <p:txBody>
          <a:bodyPr spcFirstLastPara="1" wrap="square" lIns="0" tIns="0" rIns="0" bIns="0" anchor="t" anchorCtr="0">
            <a:noAutofit/>
          </a:bodyPr>
          <a:lstStyle/>
          <a:p>
            <a:pPr marL="0" marR="0" lvl="0" indent="0" algn="l" rtl="0">
              <a:lnSpc>
                <a:spcPct val="125301"/>
              </a:lnSpc>
              <a:spcBef>
                <a:spcPts val="0"/>
              </a:spcBef>
              <a:spcAft>
                <a:spcPts val="0"/>
              </a:spcAft>
              <a:buClr>
                <a:srgbClr val="233939"/>
              </a:buClr>
              <a:buSzPts val="4150"/>
              <a:buFont typeface="Syne"/>
              <a:buNone/>
            </a:pPr>
            <a:r>
              <a:rPr lang="en-US" sz="4150" b="1" i="0" u="none" strike="noStrike" cap="none">
                <a:solidFill>
                  <a:srgbClr val="233939"/>
                </a:solidFill>
                <a:latin typeface="Syne"/>
                <a:ea typeface="Syne"/>
                <a:cs typeface="Syne"/>
                <a:sym typeface="Syne"/>
              </a:rPr>
              <a:t>Peta Minda: Respon Terhadap Perlakuan Buruk</a:t>
            </a:r>
            <a:endParaRPr sz="4150" b="0" i="0" u="none" strike="noStrike" cap="none"/>
          </a:p>
        </p:txBody>
      </p:sp>
      <p:pic>
        <p:nvPicPr>
          <p:cNvPr id="480" name="Google Shape;480;p17" descr="preencoded.png"/>
          <p:cNvPicPr preferRelativeResize="0"/>
          <p:nvPr/>
        </p:nvPicPr>
        <p:blipFill rotWithShape="1">
          <a:blip r:embed="rId3">
            <a:alphaModFix/>
          </a:blip>
          <a:srcRect/>
          <a:stretch/>
        </p:blipFill>
        <p:spPr>
          <a:xfrm>
            <a:off x="3372683" y="3978831"/>
            <a:ext cx="7885033" cy="7885033"/>
          </a:xfrm>
          <a:prstGeom prst="rect">
            <a:avLst/>
          </a:prstGeom>
          <a:noFill/>
          <a:ln>
            <a:noFill/>
          </a:ln>
        </p:spPr>
      </p:pic>
      <p:pic>
        <p:nvPicPr>
          <p:cNvPr id="481" name="Google Shape;481;p17" descr="preencoded.png"/>
          <p:cNvPicPr preferRelativeResize="0"/>
          <p:nvPr/>
        </p:nvPicPr>
        <p:blipFill rotWithShape="1">
          <a:blip r:embed="rId4">
            <a:alphaModFix/>
          </a:blip>
          <a:srcRect/>
          <a:stretch/>
        </p:blipFill>
        <p:spPr>
          <a:xfrm>
            <a:off x="4575036" y="6218575"/>
            <a:ext cx="358735" cy="448508"/>
          </a:xfrm>
          <a:prstGeom prst="rect">
            <a:avLst/>
          </a:prstGeom>
          <a:noFill/>
          <a:ln>
            <a:noFill/>
          </a:ln>
        </p:spPr>
      </p:pic>
      <p:pic>
        <p:nvPicPr>
          <p:cNvPr id="482" name="Google Shape;482;p17" descr="preencoded.png"/>
          <p:cNvPicPr preferRelativeResize="0"/>
          <p:nvPr/>
        </p:nvPicPr>
        <p:blipFill rotWithShape="1">
          <a:blip r:embed="rId5">
            <a:alphaModFix/>
          </a:blip>
          <a:srcRect/>
          <a:stretch/>
        </p:blipFill>
        <p:spPr>
          <a:xfrm>
            <a:off x="3372683" y="3978831"/>
            <a:ext cx="7885033" cy="7885033"/>
          </a:xfrm>
          <a:prstGeom prst="rect">
            <a:avLst/>
          </a:prstGeom>
          <a:noFill/>
          <a:ln>
            <a:noFill/>
          </a:ln>
        </p:spPr>
      </p:pic>
      <p:pic>
        <p:nvPicPr>
          <p:cNvPr id="483" name="Google Shape;483;p17" descr="preencoded.png"/>
          <p:cNvPicPr preferRelativeResize="0"/>
          <p:nvPr/>
        </p:nvPicPr>
        <p:blipFill rotWithShape="1">
          <a:blip r:embed="rId6">
            <a:alphaModFix/>
          </a:blip>
          <a:srcRect/>
          <a:stretch/>
        </p:blipFill>
        <p:spPr>
          <a:xfrm>
            <a:off x="7135832" y="4740176"/>
            <a:ext cx="358735" cy="448508"/>
          </a:xfrm>
          <a:prstGeom prst="rect">
            <a:avLst/>
          </a:prstGeom>
          <a:noFill/>
          <a:ln>
            <a:noFill/>
          </a:ln>
        </p:spPr>
      </p:pic>
      <p:pic>
        <p:nvPicPr>
          <p:cNvPr id="484" name="Google Shape;484;p17" descr="preencoded.png"/>
          <p:cNvPicPr preferRelativeResize="0"/>
          <p:nvPr/>
        </p:nvPicPr>
        <p:blipFill rotWithShape="1">
          <a:blip r:embed="rId7">
            <a:alphaModFix/>
          </a:blip>
          <a:srcRect/>
          <a:stretch/>
        </p:blipFill>
        <p:spPr>
          <a:xfrm>
            <a:off x="3372683" y="3978831"/>
            <a:ext cx="7885033" cy="7885033"/>
          </a:xfrm>
          <a:prstGeom prst="rect">
            <a:avLst/>
          </a:prstGeom>
          <a:noFill/>
          <a:ln>
            <a:noFill/>
          </a:ln>
        </p:spPr>
      </p:pic>
      <p:pic>
        <p:nvPicPr>
          <p:cNvPr id="485" name="Google Shape;485;p17" descr="preencoded.png"/>
          <p:cNvPicPr preferRelativeResize="0"/>
          <p:nvPr/>
        </p:nvPicPr>
        <p:blipFill rotWithShape="1">
          <a:blip r:embed="rId8">
            <a:alphaModFix/>
          </a:blip>
          <a:srcRect/>
          <a:stretch/>
        </p:blipFill>
        <p:spPr>
          <a:xfrm>
            <a:off x="9696510" y="6218575"/>
            <a:ext cx="358735" cy="448508"/>
          </a:xfrm>
          <a:prstGeom prst="rect">
            <a:avLst/>
          </a:prstGeom>
          <a:noFill/>
          <a:ln>
            <a:noFill/>
          </a:ln>
        </p:spPr>
      </p:pic>
      <p:sp>
        <p:nvSpPr>
          <p:cNvPr id="486" name="Google Shape;486;p17"/>
          <p:cNvSpPr/>
          <p:nvPr/>
        </p:nvSpPr>
        <p:spPr>
          <a:xfrm>
            <a:off x="1542098" y="3521631"/>
            <a:ext cx="2572226" cy="332303"/>
          </a:xfrm>
          <a:prstGeom prst="rect">
            <a:avLst/>
          </a:prstGeom>
          <a:noFill/>
          <a:ln>
            <a:noFill/>
          </a:ln>
        </p:spPr>
        <p:txBody>
          <a:bodyPr spcFirstLastPara="1" wrap="square" lIns="0" tIns="0" rIns="0" bIns="0" anchor="t" anchorCtr="0">
            <a:noAutofit/>
          </a:bodyPr>
          <a:lstStyle/>
          <a:p>
            <a:pPr marL="0" marR="0" lvl="0" indent="0" algn="ctr" rtl="0">
              <a:lnSpc>
                <a:spcPct val="126829"/>
              </a:lnSpc>
              <a:spcBef>
                <a:spcPts val="0"/>
              </a:spcBef>
              <a:spcAft>
                <a:spcPts val="0"/>
              </a:spcAft>
              <a:buClr>
                <a:srgbClr val="233939"/>
              </a:buClr>
              <a:buSzPts val="2050"/>
              <a:buFont typeface="Syne"/>
              <a:buNone/>
            </a:pPr>
            <a:r>
              <a:rPr lang="en-US" sz="2050" b="1" i="0" u="none" strike="noStrike" cap="none">
                <a:solidFill>
                  <a:srgbClr val="233939"/>
                </a:solidFill>
                <a:latin typeface="Syne"/>
                <a:ea typeface="Syne"/>
                <a:cs typeface="Syne"/>
                <a:sym typeface="Syne"/>
              </a:rPr>
              <a:t>Bukan Membalas</a:t>
            </a:r>
            <a:endParaRPr sz="2050" b="0" i="0" u="none" strike="noStrike" cap="none"/>
          </a:p>
        </p:txBody>
      </p:sp>
      <p:sp>
        <p:nvSpPr>
          <p:cNvPr id="487" name="Google Shape;487;p17"/>
          <p:cNvSpPr/>
          <p:nvPr/>
        </p:nvSpPr>
        <p:spPr>
          <a:xfrm>
            <a:off x="1542098" y="3981450"/>
            <a:ext cx="2572226" cy="340162"/>
          </a:xfrm>
          <a:prstGeom prst="rect">
            <a:avLst/>
          </a:prstGeom>
          <a:noFill/>
          <a:ln>
            <a:noFill/>
          </a:ln>
        </p:spPr>
        <p:txBody>
          <a:bodyPr spcFirstLastPara="1" wrap="square" lIns="0" tIns="0" rIns="0" bIns="0" anchor="t" anchorCtr="0">
            <a:noAutofit/>
          </a:bodyPr>
          <a:lstStyle/>
          <a:p>
            <a:pPr marL="342900" marR="0" lvl="0" indent="-342900" algn="l" rtl="0">
              <a:lnSpc>
                <a:spcPct val="160606"/>
              </a:lnSpc>
              <a:spcBef>
                <a:spcPts val="0"/>
              </a:spcBef>
              <a:spcAft>
                <a:spcPts val="0"/>
              </a:spcAft>
              <a:buClr>
                <a:srgbClr val="3B4E4E"/>
              </a:buClr>
              <a:buSzPts val="1650"/>
              <a:buFont typeface="Overpass Light"/>
              <a:buChar char="•"/>
            </a:pPr>
            <a:r>
              <a:rPr lang="en-US" sz="1650" b="0" i="0" u="none" strike="noStrike" cap="none">
                <a:solidFill>
                  <a:srgbClr val="3B4E4E"/>
                </a:solidFill>
                <a:latin typeface="Overpass Light"/>
                <a:ea typeface="Overpass Light"/>
                <a:cs typeface="Overpass Light"/>
                <a:sym typeface="Overpass Light"/>
              </a:rPr>
              <a:t>Hindari balas dendam</a:t>
            </a:r>
            <a:endParaRPr sz="1650" b="0" i="0" u="none" strike="noStrike" cap="none"/>
          </a:p>
        </p:txBody>
      </p:sp>
      <p:sp>
        <p:nvSpPr>
          <p:cNvPr id="488" name="Google Shape;488;p17"/>
          <p:cNvSpPr/>
          <p:nvPr/>
        </p:nvSpPr>
        <p:spPr>
          <a:xfrm>
            <a:off x="1542098" y="4396026"/>
            <a:ext cx="2572226" cy="340162"/>
          </a:xfrm>
          <a:prstGeom prst="rect">
            <a:avLst/>
          </a:prstGeom>
          <a:noFill/>
          <a:ln>
            <a:noFill/>
          </a:ln>
        </p:spPr>
        <p:txBody>
          <a:bodyPr spcFirstLastPara="1" wrap="square" lIns="0" tIns="0" rIns="0" bIns="0" anchor="t" anchorCtr="0">
            <a:noAutofit/>
          </a:bodyPr>
          <a:lstStyle/>
          <a:p>
            <a:pPr marL="342900" marR="0" lvl="0" indent="-342900" algn="l" rtl="0">
              <a:lnSpc>
                <a:spcPct val="160606"/>
              </a:lnSpc>
              <a:spcBef>
                <a:spcPts val="0"/>
              </a:spcBef>
              <a:spcAft>
                <a:spcPts val="0"/>
              </a:spcAft>
              <a:buClr>
                <a:srgbClr val="3B4E4E"/>
              </a:buClr>
              <a:buSzPts val="1650"/>
              <a:buFont typeface="Overpass Light"/>
              <a:buChar char="•"/>
            </a:pPr>
            <a:r>
              <a:rPr lang="en-US" sz="1650" b="0" i="0" u="none" strike="noStrike" cap="none">
                <a:solidFill>
                  <a:srgbClr val="3B4E4E"/>
                </a:solidFill>
                <a:latin typeface="Overpass Light"/>
                <a:ea typeface="Overpass Light"/>
                <a:cs typeface="Overpass Light"/>
                <a:sym typeface="Overpass Light"/>
              </a:rPr>
              <a:t>Putus siklus kekerasan</a:t>
            </a:r>
            <a:endParaRPr sz="1650" b="0" i="0" u="none" strike="noStrike" cap="none"/>
          </a:p>
        </p:txBody>
      </p:sp>
      <p:sp>
        <p:nvSpPr>
          <p:cNvPr id="489" name="Google Shape;489;p17"/>
          <p:cNvSpPr/>
          <p:nvPr/>
        </p:nvSpPr>
        <p:spPr>
          <a:xfrm>
            <a:off x="6004560" y="2338983"/>
            <a:ext cx="2621161" cy="332303"/>
          </a:xfrm>
          <a:prstGeom prst="rect">
            <a:avLst/>
          </a:prstGeom>
          <a:noFill/>
          <a:ln>
            <a:noFill/>
          </a:ln>
        </p:spPr>
        <p:txBody>
          <a:bodyPr spcFirstLastPara="1" wrap="square" lIns="0" tIns="0" rIns="0" bIns="0" anchor="t" anchorCtr="0">
            <a:noAutofit/>
          </a:bodyPr>
          <a:lstStyle/>
          <a:p>
            <a:pPr marL="0" marR="0" lvl="0" indent="0" algn="ctr" rtl="0">
              <a:lnSpc>
                <a:spcPct val="126829"/>
              </a:lnSpc>
              <a:spcBef>
                <a:spcPts val="0"/>
              </a:spcBef>
              <a:spcAft>
                <a:spcPts val="0"/>
              </a:spcAft>
              <a:buClr>
                <a:srgbClr val="233939"/>
              </a:buClr>
              <a:buSzPts val="2050"/>
              <a:buFont typeface="Syne"/>
              <a:buNone/>
            </a:pPr>
            <a:r>
              <a:rPr lang="en-US" sz="2050" b="1" i="0" u="none" strike="noStrike" cap="none">
                <a:solidFill>
                  <a:srgbClr val="233939"/>
                </a:solidFill>
                <a:latin typeface="Syne"/>
                <a:ea typeface="Syne"/>
                <a:cs typeface="Syne"/>
                <a:sym typeface="Syne"/>
              </a:rPr>
              <a:t>Bukan Pasif</a:t>
            </a:r>
            <a:endParaRPr sz="2050" b="0" i="0" u="none" strike="noStrike" cap="none"/>
          </a:p>
        </p:txBody>
      </p:sp>
      <p:sp>
        <p:nvSpPr>
          <p:cNvPr id="490" name="Google Shape;490;p17"/>
          <p:cNvSpPr/>
          <p:nvPr/>
        </p:nvSpPr>
        <p:spPr>
          <a:xfrm>
            <a:off x="6004560" y="2798802"/>
            <a:ext cx="2621161" cy="340162"/>
          </a:xfrm>
          <a:prstGeom prst="rect">
            <a:avLst/>
          </a:prstGeom>
          <a:noFill/>
          <a:ln>
            <a:noFill/>
          </a:ln>
        </p:spPr>
        <p:txBody>
          <a:bodyPr spcFirstLastPara="1" wrap="square" lIns="0" tIns="0" rIns="0" bIns="0" anchor="t" anchorCtr="0">
            <a:noAutofit/>
          </a:bodyPr>
          <a:lstStyle/>
          <a:p>
            <a:pPr marL="342900" marR="0" lvl="0" indent="-342900" algn="l" rtl="0">
              <a:lnSpc>
                <a:spcPct val="160606"/>
              </a:lnSpc>
              <a:spcBef>
                <a:spcPts val="0"/>
              </a:spcBef>
              <a:spcAft>
                <a:spcPts val="0"/>
              </a:spcAft>
              <a:buClr>
                <a:srgbClr val="3B4E4E"/>
              </a:buClr>
              <a:buSzPts val="1650"/>
              <a:buFont typeface="Overpass Light"/>
              <a:buChar char="•"/>
            </a:pPr>
            <a:r>
              <a:rPr lang="en-US" sz="1650" b="0" i="0" u="none" strike="noStrike" cap="none">
                <a:solidFill>
                  <a:srgbClr val="3B4E4E"/>
                </a:solidFill>
                <a:latin typeface="Overpass Light"/>
                <a:ea typeface="Overpass Light"/>
                <a:cs typeface="Overpass Light"/>
                <a:sym typeface="Overpass Light"/>
              </a:rPr>
              <a:t>Bersuara untuk keadilan</a:t>
            </a:r>
            <a:endParaRPr sz="1650" b="0" i="0" u="none" strike="noStrike" cap="none"/>
          </a:p>
        </p:txBody>
      </p:sp>
      <p:sp>
        <p:nvSpPr>
          <p:cNvPr id="491" name="Google Shape;491;p17"/>
          <p:cNvSpPr/>
          <p:nvPr/>
        </p:nvSpPr>
        <p:spPr>
          <a:xfrm>
            <a:off x="6004560" y="3213378"/>
            <a:ext cx="2621161" cy="340162"/>
          </a:xfrm>
          <a:prstGeom prst="rect">
            <a:avLst/>
          </a:prstGeom>
          <a:noFill/>
          <a:ln>
            <a:noFill/>
          </a:ln>
        </p:spPr>
        <p:txBody>
          <a:bodyPr spcFirstLastPara="1" wrap="square" lIns="0" tIns="0" rIns="0" bIns="0" anchor="t" anchorCtr="0">
            <a:noAutofit/>
          </a:bodyPr>
          <a:lstStyle/>
          <a:p>
            <a:pPr marL="342900" marR="0" lvl="0" indent="-342900" algn="l" rtl="0">
              <a:lnSpc>
                <a:spcPct val="160606"/>
              </a:lnSpc>
              <a:spcBef>
                <a:spcPts val="0"/>
              </a:spcBef>
              <a:spcAft>
                <a:spcPts val="0"/>
              </a:spcAft>
              <a:buClr>
                <a:srgbClr val="3B4E4E"/>
              </a:buClr>
              <a:buSzPts val="1650"/>
              <a:buFont typeface="Overpass Light"/>
              <a:buChar char="•"/>
            </a:pPr>
            <a:r>
              <a:rPr lang="en-US" sz="1650" b="0" i="0" u="none" strike="noStrike" cap="none">
                <a:solidFill>
                  <a:srgbClr val="3B4E4E"/>
                </a:solidFill>
                <a:latin typeface="Overpass Light"/>
                <a:ea typeface="Overpass Light"/>
                <a:cs typeface="Overpass Light"/>
                <a:sym typeface="Overpass Light"/>
              </a:rPr>
              <a:t>Tetap bermartabat</a:t>
            </a:r>
            <a:endParaRPr sz="1650" b="0" i="0" u="none" strike="noStrike" cap="none"/>
          </a:p>
        </p:txBody>
      </p:sp>
      <p:sp>
        <p:nvSpPr>
          <p:cNvPr id="492" name="Google Shape;492;p17"/>
          <p:cNvSpPr/>
          <p:nvPr/>
        </p:nvSpPr>
        <p:spPr>
          <a:xfrm>
            <a:off x="10472976" y="3521631"/>
            <a:ext cx="2658070" cy="332303"/>
          </a:xfrm>
          <a:prstGeom prst="rect">
            <a:avLst/>
          </a:prstGeom>
          <a:noFill/>
          <a:ln>
            <a:noFill/>
          </a:ln>
        </p:spPr>
        <p:txBody>
          <a:bodyPr spcFirstLastPara="1" wrap="square" lIns="0" tIns="0" rIns="0" bIns="0" anchor="t" anchorCtr="0">
            <a:noAutofit/>
          </a:bodyPr>
          <a:lstStyle/>
          <a:p>
            <a:pPr marL="0" marR="0" lvl="0" indent="0" algn="ctr" rtl="0">
              <a:lnSpc>
                <a:spcPct val="126829"/>
              </a:lnSpc>
              <a:spcBef>
                <a:spcPts val="0"/>
              </a:spcBef>
              <a:spcAft>
                <a:spcPts val="0"/>
              </a:spcAft>
              <a:buClr>
                <a:srgbClr val="233939"/>
              </a:buClr>
              <a:buSzPts val="2050"/>
              <a:buFont typeface="Syne"/>
              <a:buNone/>
            </a:pPr>
            <a:r>
              <a:rPr lang="en-US" sz="2050" b="1" i="0" u="none" strike="noStrike" cap="none">
                <a:solidFill>
                  <a:srgbClr val="233939"/>
                </a:solidFill>
                <a:latin typeface="Syne"/>
                <a:ea typeface="Syne"/>
                <a:cs typeface="Syne"/>
                <a:sym typeface="Syne"/>
              </a:rPr>
              <a:t>Proaktif</a:t>
            </a:r>
            <a:endParaRPr sz="2050" b="0" i="0" u="none" strike="noStrike" cap="none"/>
          </a:p>
        </p:txBody>
      </p:sp>
      <p:sp>
        <p:nvSpPr>
          <p:cNvPr id="493" name="Google Shape;493;p17"/>
          <p:cNvSpPr/>
          <p:nvPr/>
        </p:nvSpPr>
        <p:spPr>
          <a:xfrm>
            <a:off x="10249972" y="3981450"/>
            <a:ext cx="3104198" cy="340162"/>
          </a:xfrm>
          <a:prstGeom prst="rect">
            <a:avLst/>
          </a:prstGeom>
          <a:noFill/>
          <a:ln>
            <a:noFill/>
          </a:ln>
        </p:spPr>
        <p:txBody>
          <a:bodyPr spcFirstLastPara="1" wrap="square" lIns="0" tIns="0" rIns="0" bIns="0" anchor="t" anchorCtr="0">
            <a:noAutofit/>
          </a:bodyPr>
          <a:lstStyle/>
          <a:p>
            <a:pPr marL="342900" marR="0" lvl="0" indent="-342900" algn="l" rtl="0">
              <a:lnSpc>
                <a:spcPct val="160606"/>
              </a:lnSpc>
              <a:spcBef>
                <a:spcPts val="0"/>
              </a:spcBef>
              <a:spcAft>
                <a:spcPts val="0"/>
              </a:spcAft>
              <a:buClr>
                <a:srgbClr val="3B4E4E"/>
              </a:buClr>
              <a:buSzPts val="1650"/>
              <a:buFont typeface="Overpass Light"/>
              <a:buChar char="•"/>
            </a:pPr>
            <a:r>
              <a:rPr lang="en-US" sz="1650" b="0" i="0" u="none" strike="noStrike" cap="none">
                <a:solidFill>
                  <a:srgbClr val="3B4E4E"/>
                </a:solidFill>
                <a:latin typeface="Overpass Light"/>
                <a:ea typeface="Overpass Light"/>
                <a:cs typeface="Overpass Light"/>
                <a:sym typeface="Overpass Light"/>
              </a:rPr>
              <a:t>Berbuat baik sebagai balasan</a:t>
            </a:r>
            <a:endParaRPr sz="1650" b="0" i="0" u="none" strike="noStrike" cap="none"/>
          </a:p>
        </p:txBody>
      </p:sp>
      <p:sp>
        <p:nvSpPr>
          <p:cNvPr id="494" name="Google Shape;494;p17"/>
          <p:cNvSpPr/>
          <p:nvPr/>
        </p:nvSpPr>
        <p:spPr>
          <a:xfrm>
            <a:off x="10249975" y="4396025"/>
            <a:ext cx="3557100" cy="340200"/>
          </a:xfrm>
          <a:prstGeom prst="rect">
            <a:avLst/>
          </a:prstGeom>
          <a:noFill/>
          <a:ln>
            <a:noFill/>
          </a:ln>
        </p:spPr>
        <p:txBody>
          <a:bodyPr spcFirstLastPara="1" wrap="square" lIns="0" tIns="0" rIns="0" bIns="0" anchor="t" anchorCtr="0">
            <a:noAutofit/>
          </a:bodyPr>
          <a:lstStyle/>
          <a:p>
            <a:pPr marL="342900" marR="0" lvl="0" indent="-342900" algn="l" rtl="0">
              <a:lnSpc>
                <a:spcPct val="160606"/>
              </a:lnSpc>
              <a:spcBef>
                <a:spcPts val="0"/>
              </a:spcBef>
              <a:spcAft>
                <a:spcPts val="0"/>
              </a:spcAft>
              <a:buClr>
                <a:srgbClr val="3B4E4E"/>
              </a:buClr>
              <a:buSzPts val="1650"/>
              <a:buFont typeface="Overpass Light"/>
              <a:buChar char="•"/>
            </a:pPr>
            <a:r>
              <a:rPr lang="en-US" sz="1650" b="0" i="0" u="none" strike="noStrike" cap="none">
                <a:solidFill>
                  <a:srgbClr val="3B4E4E"/>
                </a:solidFill>
                <a:latin typeface="Overpass Light"/>
                <a:ea typeface="Overpass Light"/>
                <a:cs typeface="Overpass Light"/>
                <a:sym typeface="Overpass Light"/>
              </a:rPr>
              <a:t>Mencari rekonsiliasi dalam ha</a:t>
            </a:r>
            <a:r>
              <a:rPr lang="en-US" sz="1650">
                <a:solidFill>
                  <a:srgbClr val="3B4E4E"/>
                </a:solidFill>
                <a:latin typeface="Overpass Light"/>
                <a:ea typeface="Overpass Light"/>
                <a:cs typeface="Overpass Light"/>
                <a:sym typeface="Overpass Light"/>
              </a:rPr>
              <a:t>ti</a:t>
            </a:r>
            <a:endParaRPr sz="1650" b="0" i="0" u="none" strike="noStrike" cap="none"/>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99"/>
        <p:cNvGrpSpPr/>
        <p:nvPr/>
      </p:nvGrpSpPr>
      <p:grpSpPr>
        <a:xfrm>
          <a:off x="0" y="0"/>
          <a:ext cx="0" cy="0"/>
          <a:chOff x="0" y="0"/>
          <a:chExt cx="0" cy="0"/>
        </a:xfrm>
      </p:grpSpPr>
      <p:sp>
        <p:nvSpPr>
          <p:cNvPr id="500" name="Google Shape;500;p18"/>
          <p:cNvSpPr/>
          <p:nvPr/>
        </p:nvSpPr>
        <p:spPr>
          <a:xfrm>
            <a:off x="793790" y="658773"/>
            <a:ext cx="7488674" cy="708779"/>
          </a:xfrm>
          <a:prstGeom prst="rect">
            <a:avLst/>
          </a:prstGeom>
          <a:noFill/>
          <a:ln>
            <a:noFill/>
          </a:ln>
        </p:spPr>
        <p:txBody>
          <a:bodyPr spcFirstLastPara="1" wrap="square" lIns="0" tIns="0" rIns="0" bIns="0" anchor="t" anchorCtr="0">
            <a:noAutofit/>
          </a:bodyPr>
          <a:lstStyle/>
          <a:p>
            <a:pPr marL="0" marR="0" lvl="0" indent="0" algn="l" rtl="0">
              <a:lnSpc>
                <a:spcPct val="124719"/>
              </a:lnSpc>
              <a:spcBef>
                <a:spcPts val="0"/>
              </a:spcBef>
              <a:spcAft>
                <a:spcPts val="0"/>
              </a:spcAft>
              <a:buClr>
                <a:srgbClr val="233939"/>
              </a:buClr>
              <a:buSzPts val="4450"/>
              <a:buFont typeface="Syne"/>
              <a:buNone/>
            </a:pPr>
            <a:r>
              <a:rPr lang="en-US" sz="4450" b="1" i="0" u="none" strike="noStrike" cap="none">
                <a:solidFill>
                  <a:srgbClr val="233939"/>
                </a:solidFill>
                <a:latin typeface="Syne"/>
                <a:ea typeface="Syne"/>
                <a:cs typeface="Syne"/>
                <a:sym typeface="Syne"/>
              </a:rPr>
              <a:t>Lukas 6:31: Aturan Emas</a:t>
            </a:r>
            <a:endParaRPr sz="4450" b="0" i="0" u="none" strike="noStrike" cap="none"/>
          </a:p>
        </p:txBody>
      </p:sp>
      <p:pic>
        <p:nvPicPr>
          <p:cNvPr id="501" name="Google Shape;501;p18" descr="preencoded.png"/>
          <p:cNvPicPr preferRelativeResize="0"/>
          <p:nvPr/>
        </p:nvPicPr>
        <p:blipFill rotWithShape="1">
          <a:blip r:embed="rId3">
            <a:alphaModFix/>
          </a:blip>
          <a:srcRect/>
          <a:stretch/>
        </p:blipFill>
        <p:spPr>
          <a:xfrm>
            <a:off x="801410" y="1967151"/>
            <a:ext cx="4221480" cy="4221480"/>
          </a:xfrm>
          <a:prstGeom prst="rect">
            <a:avLst/>
          </a:prstGeom>
          <a:noFill/>
          <a:ln>
            <a:noFill/>
          </a:ln>
        </p:spPr>
      </p:pic>
      <p:pic>
        <p:nvPicPr>
          <p:cNvPr id="502" name="Google Shape;502;p18" descr="preencoded.png"/>
          <p:cNvPicPr preferRelativeResize="0"/>
          <p:nvPr/>
        </p:nvPicPr>
        <p:blipFill rotWithShape="1">
          <a:blip r:embed="rId4">
            <a:alphaModFix/>
          </a:blip>
          <a:srcRect/>
          <a:stretch/>
        </p:blipFill>
        <p:spPr>
          <a:xfrm>
            <a:off x="5204341" y="1967151"/>
            <a:ext cx="4221599" cy="4221599"/>
          </a:xfrm>
          <a:prstGeom prst="rect">
            <a:avLst/>
          </a:prstGeom>
          <a:noFill/>
          <a:ln>
            <a:noFill/>
          </a:ln>
        </p:spPr>
      </p:pic>
      <p:pic>
        <p:nvPicPr>
          <p:cNvPr id="503" name="Google Shape;503;p18" descr="preencoded.png"/>
          <p:cNvPicPr preferRelativeResize="0"/>
          <p:nvPr/>
        </p:nvPicPr>
        <p:blipFill rotWithShape="1">
          <a:blip r:embed="rId5">
            <a:alphaModFix/>
          </a:blip>
          <a:srcRect/>
          <a:stretch/>
        </p:blipFill>
        <p:spPr>
          <a:xfrm>
            <a:off x="9607391" y="1967151"/>
            <a:ext cx="4221599" cy="4221599"/>
          </a:xfrm>
          <a:prstGeom prst="rect">
            <a:avLst/>
          </a:prstGeom>
          <a:noFill/>
          <a:ln>
            <a:noFill/>
          </a:ln>
        </p:spPr>
      </p:pic>
      <p:sp>
        <p:nvSpPr>
          <p:cNvPr id="504" name="Google Shape;504;p18"/>
          <p:cNvSpPr/>
          <p:nvPr/>
        </p:nvSpPr>
        <p:spPr>
          <a:xfrm>
            <a:off x="793790" y="6589871"/>
            <a:ext cx="13042821" cy="362903"/>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3B4E4E"/>
              </a:buClr>
              <a:buSzPts val="1750"/>
              <a:buFont typeface="Overpass Light"/>
              <a:buNone/>
            </a:pPr>
            <a:r>
              <a:rPr lang="en-US" sz="1750" b="0" i="0" u="none" strike="noStrike" cap="none">
                <a:solidFill>
                  <a:srgbClr val="3B4E4E"/>
                </a:solidFill>
                <a:latin typeface="Overpass Light"/>
                <a:ea typeface="Overpass Light"/>
                <a:cs typeface="Overpass Light"/>
                <a:sym typeface="Overpass Light"/>
              </a:rPr>
              <a:t>"Dan sebagaimana kamu kehendaki supaya orang perbuat kepadamu, perbuatlah juga demikian kepada mereka."</a:t>
            </a:r>
            <a:endParaRPr sz="1750" b="0" i="0" u="none" strike="noStrike" cap="none"/>
          </a:p>
        </p:txBody>
      </p:sp>
      <p:sp>
        <p:nvSpPr>
          <p:cNvPr id="505" name="Google Shape;505;p18"/>
          <p:cNvSpPr/>
          <p:nvPr/>
        </p:nvSpPr>
        <p:spPr>
          <a:xfrm>
            <a:off x="793790" y="7207925"/>
            <a:ext cx="13042821" cy="362903"/>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3B4E4E"/>
              </a:buClr>
              <a:buSzPts val="1750"/>
              <a:buFont typeface="Overpass Light"/>
              <a:buNone/>
            </a:pPr>
            <a:r>
              <a:rPr lang="en-US" sz="1750" b="0" i="0" u="none" strike="noStrike" cap="none">
                <a:solidFill>
                  <a:srgbClr val="3B4E4E"/>
                </a:solidFill>
                <a:latin typeface="Overpass Light"/>
                <a:ea typeface="Overpass Light"/>
                <a:cs typeface="Overpass Light"/>
                <a:sym typeface="Overpass Light"/>
              </a:rPr>
              <a:t>Tantangan: Perlakukan musuh seperti kamu ingin diperlakukan.</a:t>
            </a:r>
            <a:endParaRPr sz="1750" b="0" i="0" u="none" strike="noStrike" cap="none"/>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510"/>
        <p:cNvGrpSpPr/>
        <p:nvPr/>
      </p:nvGrpSpPr>
      <p:grpSpPr>
        <a:xfrm>
          <a:off x="0" y="0"/>
          <a:ext cx="0" cy="0"/>
          <a:chOff x="0" y="0"/>
          <a:chExt cx="0" cy="0"/>
        </a:xfrm>
      </p:grpSpPr>
      <p:sp>
        <p:nvSpPr>
          <p:cNvPr id="511" name="Google Shape;511;p19"/>
          <p:cNvSpPr/>
          <p:nvPr/>
        </p:nvSpPr>
        <p:spPr>
          <a:xfrm>
            <a:off x="793790" y="1065133"/>
            <a:ext cx="9792891" cy="708779"/>
          </a:xfrm>
          <a:prstGeom prst="rect">
            <a:avLst/>
          </a:prstGeom>
          <a:noFill/>
          <a:ln>
            <a:noFill/>
          </a:ln>
        </p:spPr>
        <p:txBody>
          <a:bodyPr spcFirstLastPara="1" wrap="square" lIns="0" tIns="0" rIns="0" bIns="0" anchor="t" anchorCtr="0">
            <a:noAutofit/>
          </a:bodyPr>
          <a:lstStyle/>
          <a:p>
            <a:pPr marL="0" marR="0" lvl="0" indent="0" algn="l" rtl="0">
              <a:lnSpc>
                <a:spcPct val="124719"/>
              </a:lnSpc>
              <a:spcBef>
                <a:spcPts val="0"/>
              </a:spcBef>
              <a:spcAft>
                <a:spcPts val="0"/>
              </a:spcAft>
              <a:buClr>
                <a:srgbClr val="233939"/>
              </a:buClr>
              <a:buSzPts val="4450"/>
              <a:buFont typeface="Syne"/>
              <a:buNone/>
            </a:pPr>
            <a:r>
              <a:rPr lang="en-US" sz="4450" b="1" i="0" u="none" strike="noStrike" cap="none">
                <a:solidFill>
                  <a:srgbClr val="233939"/>
                </a:solidFill>
                <a:latin typeface="Syne"/>
                <a:ea typeface="Syne"/>
                <a:cs typeface="Syne"/>
                <a:sym typeface="Syne"/>
              </a:rPr>
              <a:t>Kasih Biasa vs. Kasih Luar Biasa</a:t>
            </a:r>
            <a:endParaRPr sz="4450" b="0" i="0" u="none" strike="noStrike" cap="none"/>
          </a:p>
        </p:txBody>
      </p:sp>
      <p:sp>
        <p:nvSpPr>
          <p:cNvPr id="512" name="Google Shape;512;p19"/>
          <p:cNvSpPr/>
          <p:nvPr/>
        </p:nvSpPr>
        <p:spPr>
          <a:xfrm>
            <a:off x="793790" y="2340888"/>
            <a:ext cx="2835235" cy="35433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233939"/>
              </a:buClr>
              <a:buSzPts val="2200"/>
              <a:buFont typeface="Syne"/>
              <a:buNone/>
            </a:pPr>
            <a:r>
              <a:rPr lang="en-US" sz="2200" b="1" i="0" u="none" strike="noStrike" cap="none">
                <a:solidFill>
                  <a:srgbClr val="233939"/>
                </a:solidFill>
                <a:latin typeface="Syne"/>
                <a:ea typeface="Syne"/>
                <a:cs typeface="Syne"/>
                <a:sym typeface="Syne"/>
              </a:rPr>
              <a:t>Lukas 6:32-34</a:t>
            </a:r>
            <a:endParaRPr sz="2200" b="0" i="0" u="none" strike="noStrike" cap="none"/>
          </a:p>
        </p:txBody>
      </p:sp>
      <p:sp>
        <p:nvSpPr>
          <p:cNvPr id="513" name="Google Shape;513;p19"/>
          <p:cNvSpPr/>
          <p:nvPr/>
        </p:nvSpPr>
        <p:spPr>
          <a:xfrm>
            <a:off x="793790" y="2922032"/>
            <a:ext cx="6244709" cy="725805"/>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3B4E4E"/>
              </a:buClr>
              <a:buSzPts val="1750"/>
              <a:buFont typeface="Overpass Light"/>
              <a:buNone/>
            </a:pPr>
            <a:r>
              <a:rPr lang="en-US" sz="1750" b="0" i="0" u="none" strike="noStrike" cap="none">
                <a:solidFill>
                  <a:srgbClr val="3B4E4E"/>
                </a:solidFill>
                <a:latin typeface="Overpass Light"/>
                <a:ea typeface="Overpass Light"/>
                <a:cs typeface="Overpass Light"/>
                <a:sym typeface="Overpass Light"/>
              </a:rPr>
              <a:t>"Jika kamu mengasihi orang yang mengasihi kamu, apakah jasamu?"</a:t>
            </a:r>
            <a:endParaRPr sz="1750" b="0" i="0" u="none" strike="noStrike" cap="none"/>
          </a:p>
        </p:txBody>
      </p:sp>
      <p:sp>
        <p:nvSpPr>
          <p:cNvPr id="514" name="Google Shape;514;p19"/>
          <p:cNvSpPr/>
          <p:nvPr/>
        </p:nvSpPr>
        <p:spPr>
          <a:xfrm>
            <a:off x="793790" y="3851910"/>
            <a:ext cx="6244709" cy="725805"/>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3B4E4E"/>
              </a:buClr>
              <a:buSzPts val="1750"/>
              <a:buFont typeface="Overpass Light"/>
              <a:buNone/>
            </a:pPr>
            <a:r>
              <a:rPr lang="en-US" sz="1750" b="0" i="0" u="none" strike="noStrike" cap="none">
                <a:solidFill>
                  <a:srgbClr val="3B4E4E"/>
                </a:solidFill>
                <a:latin typeface="Overpass Light"/>
                <a:ea typeface="Overpass Light"/>
                <a:cs typeface="Overpass Light"/>
                <a:sym typeface="Overpass Light"/>
              </a:rPr>
              <a:t>"Jika kamu berbuat baik kepada orang yang berbuat baik kepadamu, apakah jasamu?"</a:t>
            </a:r>
            <a:endParaRPr sz="1750" b="0" i="0" u="none" strike="noStrike" cap="none"/>
          </a:p>
        </p:txBody>
      </p:sp>
      <p:sp>
        <p:nvSpPr>
          <p:cNvPr id="515" name="Google Shape;515;p19"/>
          <p:cNvSpPr/>
          <p:nvPr/>
        </p:nvSpPr>
        <p:spPr>
          <a:xfrm>
            <a:off x="793790" y="4781788"/>
            <a:ext cx="6244709" cy="725805"/>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3B4E4E"/>
              </a:buClr>
              <a:buSzPts val="1750"/>
              <a:buFont typeface="Overpass Light"/>
              <a:buNone/>
            </a:pPr>
            <a:r>
              <a:rPr lang="en-US" sz="1750" b="0" i="0" u="none" strike="noStrike" cap="none">
                <a:solidFill>
                  <a:srgbClr val="3B4E4E"/>
                </a:solidFill>
                <a:latin typeface="Overpass Light"/>
                <a:ea typeface="Overpass Light"/>
                <a:cs typeface="Overpass Light"/>
                <a:sym typeface="Overpass Light"/>
              </a:rPr>
              <a:t>"Jika kamu meminjamkan sesuatu karena berharap balasan, apakah jasamu?"</a:t>
            </a:r>
            <a:endParaRPr sz="1750" b="0" i="0" u="none" strike="noStrike" cap="none"/>
          </a:p>
        </p:txBody>
      </p:sp>
      <p:pic>
        <p:nvPicPr>
          <p:cNvPr id="516" name="Google Shape;516;p19" descr="preencoded.png"/>
          <p:cNvPicPr preferRelativeResize="0"/>
          <p:nvPr/>
        </p:nvPicPr>
        <p:blipFill rotWithShape="1">
          <a:blip r:embed="rId3">
            <a:alphaModFix/>
          </a:blip>
          <a:srcRect/>
          <a:stretch/>
        </p:blipFill>
        <p:spPr>
          <a:xfrm>
            <a:off x="7599521" y="2369225"/>
            <a:ext cx="6244709" cy="3406140"/>
          </a:xfrm>
          <a:prstGeom prst="rect">
            <a:avLst/>
          </a:prstGeom>
          <a:noFill/>
          <a:ln>
            <a:noFill/>
          </a:ln>
        </p:spPr>
      </p:pic>
      <p:sp>
        <p:nvSpPr>
          <p:cNvPr id="517" name="Google Shape;517;p19"/>
          <p:cNvSpPr/>
          <p:nvPr/>
        </p:nvSpPr>
        <p:spPr>
          <a:xfrm>
            <a:off x="7599521" y="6030516"/>
            <a:ext cx="6244709" cy="362903"/>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3B4E4E"/>
              </a:buClr>
              <a:buSzPts val="1750"/>
              <a:buFont typeface="Overpass Light"/>
              <a:buNone/>
            </a:pPr>
            <a:r>
              <a:rPr lang="en-US" sz="1750" b="0" i="0" u="none" strike="noStrike" cap="none">
                <a:solidFill>
                  <a:srgbClr val="3B4E4E"/>
                </a:solidFill>
                <a:latin typeface="Overpass Light"/>
                <a:ea typeface="Overpass Light"/>
                <a:cs typeface="Overpass Light"/>
                <a:sym typeface="Overpass Light"/>
              </a:rPr>
              <a:t>Yesus menantang kita untuk melampaui kasih yang biasa.</a:t>
            </a:r>
            <a:endParaRPr sz="1750" b="0" i="0" u="none" strike="noStrike" cap="none"/>
          </a:p>
        </p:txBody>
      </p:sp>
      <p:sp>
        <p:nvSpPr>
          <p:cNvPr id="518" name="Google Shape;518;p19"/>
          <p:cNvSpPr/>
          <p:nvPr/>
        </p:nvSpPr>
        <p:spPr>
          <a:xfrm>
            <a:off x="7599521" y="6597491"/>
            <a:ext cx="6244709" cy="362903"/>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3B4E4E"/>
              </a:buClr>
              <a:buSzPts val="1750"/>
              <a:buFont typeface="Overpass Light"/>
              <a:buNone/>
            </a:pPr>
            <a:r>
              <a:rPr lang="en-US" sz="1750" b="0" i="0" u="none" strike="noStrike" cap="none">
                <a:solidFill>
                  <a:srgbClr val="3B4E4E"/>
                </a:solidFill>
                <a:latin typeface="Overpass Light"/>
                <a:ea typeface="Overpass Light"/>
                <a:cs typeface="Overpass Light"/>
                <a:sym typeface="Overpass Light"/>
              </a:rPr>
              <a:t>Panggilan-Nya adalah kepada kasih yang luar biasa.</a:t>
            </a:r>
            <a:endParaRPr sz="1750" b="0" i="0" u="none" strike="noStrike" cap="none"/>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523"/>
        <p:cNvGrpSpPr/>
        <p:nvPr/>
      </p:nvGrpSpPr>
      <p:grpSpPr>
        <a:xfrm>
          <a:off x="0" y="0"/>
          <a:ext cx="0" cy="0"/>
          <a:chOff x="0" y="0"/>
          <a:chExt cx="0" cy="0"/>
        </a:xfrm>
      </p:grpSpPr>
      <p:pic>
        <p:nvPicPr>
          <p:cNvPr id="524" name="Google Shape;524;p20" descr="preencoded.png"/>
          <p:cNvPicPr preferRelativeResize="0"/>
          <p:nvPr/>
        </p:nvPicPr>
        <p:blipFill rotWithShape="1">
          <a:blip r:embed="rId3">
            <a:alphaModFix/>
          </a:blip>
          <a:srcRect/>
          <a:stretch/>
        </p:blipFill>
        <p:spPr>
          <a:xfrm>
            <a:off x="0" y="0"/>
            <a:ext cx="5486400" cy="8229600"/>
          </a:xfrm>
          <a:prstGeom prst="rect">
            <a:avLst/>
          </a:prstGeom>
          <a:noFill/>
          <a:ln>
            <a:noFill/>
          </a:ln>
        </p:spPr>
      </p:pic>
      <p:sp>
        <p:nvSpPr>
          <p:cNvPr id="525" name="Google Shape;525;p20"/>
          <p:cNvSpPr/>
          <p:nvPr/>
        </p:nvSpPr>
        <p:spPr>
          <a:xfrm>
            <a:off x="6088023" y="473035"/>
            <a:ext cx="7940754" cy="1074420"/>
          </a:xfrm>
          <a:prstGeom prst="rect">
            <a:avLst/>
          </a:prstGeom>
          <a:noFill/>
          <a:ln>
            <a:noFill/>
          </a:ln>
        </p:spPr>
        <p:txBody>
          <a:bodyPr spcFirstLastPara="1" wrap="square" lIns="0" tIns="0" rIns="0" bIns="0" anchor="t" anchorCtr="0">
            <a:noAutofit/>
          </a:bodyPr>
          <a:lstStyle/>
          <a:p>
            <a:pPr marL="0" marR="0" lvl="0" indent="0" algn="l" rtl="0">
              <a:lnSpc>
                <a:spcPct val="125373"/>
              </a:lnSpc>
              <a:spcBef>
                <a:spcPts val="0"/>
              </a:spcBef>
              <a:spcAft>
                <a:spcPts val="0"/>
              </a:spcAft>
              <a:buClr>
                <a:srgbClr val="233939"/>
              </a:buClr>
              <a:buSzPts val="3350"/>
              <a:buFont typeface="Syne"/>
              <a:buNone/>
            </a:pPr>
            <a:r>
              <a:rPr lang="en-US" sz="3350" b="1" i="0" u="none" strike="noStrike" cap="none">
                <a:solidFill>
                  <a:srgbClr val="233939"/>
                </a:solidFill>
                <a:latin typeface="Syne"/>
                <a:ea typeface="Syne"/>
                <a:cs typeface="Syne"/>
                <a:sym typeface="Syne"/>
              </a:rPr>
              <a:t>Peta Minda: Kasih Biasa vs. Kasih Luar Biasa</a:t>
            </a:r>
            <a:endParaRPr sz="3350" b="0" i="0" u="none" strike="noStrike" cap="none"/>
          </a:p>
        </p:txBody>
      </p:sp>
      <p:sp>
        <p:nvSpPr>
          <p:cNvPr id="526" name="Google Shape;526;p20"/>
          <p:cNvSpPr/>
          <p:nvPr/>
        </p:nvSpPr>
        <p:spPr>
          <a:xfrm>
            <a:off x="6281380" y="1805226"/>
            <a:ext cx="22860" cy="5951339"/>
          </a:xfrm>
          <a:prstGeom prst="roundRect">
            <a:avLst>
              <a:gd name="adj" fmla="val 315848"/>
            </a:avLst>
          </a:prstGeom>
          <a:solidFill>
            <a:srgbClr val="C3D4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7" name="Google Shape;527;p20"/>
          <p:cNvSpPr/>
          <p:nvPr/>
        </p:nvSpPr>
        <p:spPr>
          <a:xfrm>
            <a:off x="6451878" y="1987153"/>
            <a:ext cx="515660" cy="22860"/>
          </a:xfrm>
          <a:prstGeom prst="roundRect">
            <a:avLst>
              <a:gd name="adj" fmla="val 315848"/>
            </a:avLst>
          </a:prstGeom>
          <a:solidFill>
            <a:srgbClr val="C3D4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8" name="Google Shape;528;p20"/>
          <p:cNvSpPr/>
          <p:nvPr/>
        </p:nvSpPr>
        <p:spPr>
          <a:xfrm>
            <a:off x="6088023" y="1805226"/>
            <a:ext cx="386715" cy="386715"/>
          </a:xfrm>
          <a:prstGeom prst="roundRect">
            <a:avLst>
              <a:gd name="adj" fmla="val 18671"/>
            </a:avLst>
          </a:prstGeom>
          <a:solidFill>
            <a:srgbClr val="DDEEE6"/>
          </a:solidFill>
          <a:ln w="9525" cap="flat" cmpd="sng">
            <a:solidFill>
              <a:srgbClr val="C3D4C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 name="Google Shape;529;p20"/>
          <p:cNvSpPr/>
          <p:nvPr/>
        </p:nvSpPr>
        <p:spPr>
          <a:xfrm>
            <a:off x="6152495" y="1837432"/>
            <a:ext cx="257770" cy="322302"/>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3B4E4E"/>
              </a:buClr>
              <a:buSzPts val="2000"/>
              <a:buFont typeface="Syne"/>
              <a:buNone/>
            </a:pPr>
            <a:r>
              <a:rPr lang="en-US" sz="2000" b="1" i="0" u="none" strike="noStrike" cap="none">
                <a:solidFill>
                  <a:srgbClr val="3B4E4E"/>
                </a:solidFill>
                <a:latin typeface="Syne"/>
                <a:ea typeface="Syne"/>
                <a:cs typeface="Syne"/>
                <a:sym typeface="Syne"/>
              </a:rPr>
              <a:t>1</a:t>
            </a:r>
            <a:endParaRPr sz="2000" b="0" i="0" u="none" strike="noStrike" cap="none"/>
          </a:p>
        </p:txBody>
      </p:sp>
      <p:sp>
        <p:nvSpPr>
          <p:cNvPr id="530" name="Google Shape;530;p20"/>
          <p:cNvSpPr/>
          <p:nvPr/>
        </p:nvSpPr>
        <p:spPr>
          <a:xfrm>
            <a:off x="7140893" y="1864281"/>
            <a:ext cx="2148840" cy="268605"/>
          </a:xfrm>
          <a:prstGeom prst="rect">
            <a:avLst/>
          </a:prstGeom>
          <a:noFill/>
          <a:ln>
            <a:noFill/>
          </a:ln>
        </p:spPr>
        <p:txBody>
          <a:bodyPr spcFirstLastPara="1" wrap="square" lIns="0" tIns="0" rIns="0" bIns="0" anchor="t" anchorCtr="0">
            <a:noAutofit/>
          </a:bodyPr>
          <a:lstStyle/>
          <a:p>
            <a:pPr marL="0" marR="0" lvl="0" indent="0" algn="l" rtl="0">
              <a:lnSpc>
                <a:spcPct val="127272"/>
              </a:lnSpc>
              <a:spcBef>
                <a:spcPts val="0"/>
              </a:spcBef>
              <a:spcAft>
                <a:spcPts val="0"/>
              </a:spcAft>
              <a:buClr>
                <a:srgbClr val="3B4E4E"/>
              </a:buClr>
              <a:buSzPts val="1650"/>
              <a:buFont typeface="Syne"/>
              <a:buNone/>
            </a:pPr>
            <a:r>
              <a:rPr lang="en-US" sz="1650" b="1" i="0" u="none" strike="noStrike" cap="none">
                <a:solidFill>
                  <a:srgbClr val="3B4E4E"/>
                </a:solidFill>
                <a:latin typeface="Syne"/>
                <a:ea typeface="Syne"/>
                <a:cs typeface="Syne"/>
                <a:sym typeface="Syne"/>
              </a:rPr>
              <a:t>Kasih Biasa</a:t>
            </a:r>
            <a:endParaRPr sz="1650" b="0" i="0" u="none" strike="noStrike" cap="none"/>
          </a:p>
        </p:txBody>
      </p:sp>
      <p:sp>
        <p:nvSpPr>
          <p:cNvPr id="531" name="Google Shape;531;p20"/>
          <p:cNvSpPr/>
          <p:nvPr/>
        </p:nvSpPr>
        <p:spPr>
          <a:xfrm>
            <a:off x="7140893" y="2235994"/>
            <a:ext cx="6887885" cy="275034"/>
          </a:xfrm>
          <a:prstGeom prst="rect">
            <a:avLst/>
          </a:prstGeom>
          <a:noFill/>
          <a:ln>
            <a:noFill/>
          </a:ln>
        </p:spPr>
        <p:txBody>
          <a:bodyPr spcFirstLastPara="1" wrap="square" lIns="0" tIns="0" rIns="0" bIns="0" anchor="t" anchorCtr="0">
            <a:noAutofit/>
          </a:bodyPr>
          <a:lstStyle/>
          <a:p>
            <a:pPr marL="342900" marR="0" lvl="0" indent="-342900" algn="l" rtl="0">
              <a:lnSpc>
                <a:spcPct val="159259"/>
              </a:lnSpc>
              <a:spcBef>
                <a:spcPts val="0"/>
              </a:spcBef>
              <a:spcAft>
                <a:spcPts val="0"/>
              </a:spcAft>
              <a:buClr>
                <a:srgbClr val="3B4E4E"/>
              </a:buClr>
              <a:buSzPts val="1350"/>
              <a:buFont typeface="Overpass Light"/>
              <a:buChar char="•"/>
            </a:pPr>
            <a:r>
              <a:rPr lang="en-US" sz="1350" b="0" i="0" u="none" strike="noStrike" cap="none">
                <a:solidFill>
                  <a:srgbClr val="3B4E4E"/>
                </a:solidFill>
                <a:latin typeface="Overpass Light"/>
                <a:ea typeface="Overpass Light"/>
                <a:cs typeface="Overpass Light"/>
                <a:sym typeface="Overpass Light"/>
              </a:rPr>
              <a:t>Mengasihi yang mengasihi</a:t>
            </a:r>
            <a:endParaRPr sz="1350" b="0" i="0" u="none" strike="noStrike" cap="none"/>
          </a:p>
        </p:txBody>
      </p:sp>
      <p:sp>
        <p:nvSpPr>
          <p:cNvPr id="532" name="Google Shape;532;p20"/>
          <p:cNvSpPr/>
          <p:nvPr/>
        </p:nvSpPr>
        <p:spPr>
          <a:xfrm>
            <a:off x="7140893" y="2571155"/>
            <a:ext cx="6887885" cy="275034"/>
          </a:xfrm>
          <a:prstGeom prst="rect">
            <a:avLst/>
          </a:prstGeom>
          <a:noFill/>
          <a:ln>
            <a:noFill/>
          </a:ln>
        </p:spPr>
        <p:txBody>
          <a:bodyPr spcFirstLastPara="1" wrap="square" lIns="0" tIns="0" rIns="0" bIns="0" anchor="t" anchorCtr="0">
            <a:noAutofit/>
          </a:bodyPr>
          <a:lstStyle/>
          <a:p>
            <a:pPr marL="342900" marR="0" lvl="0" indent="-342900" algn="l" rtl="0">
              <a:lnSpc>
                <a:spcPct val="159259"/>
              </a:lnSpc>
              <a:spcBef>
                <a:spcPts val="0"/>
              </a:spcBef>
              <a:spcAft>
                <a:spcPts val="0"/>
              </a:spcAft>
              <a:buClr>
                <a:srgbClr val="3B4E4E"/>
              </a:buClr>
              <a:buSzPts val="1350"/>
              <a:buFont typeface="Overpass Light"/>
              <a:buChar char="•"/>
            </a:pPr>
            <a:r>
              <a:rPr lang="en-US" sz="1350" b="0" i="0" u="none" strike="noStrike" cap="none">
                <a:solidFill>
                  <a:srgbClr val="3B4E4E"/>
                </a:solidFill>
                <a:latin typeface="Overpass Light"/>
                <a:ea typeface="Overpass Light"/>
                <a:cs typeface="Overpass Light"/>
                <a:sym typeface="Overpass Light"/>
              </a:rPr>
              <a:t>Berbuat baik pada yang baik</a:t>
            </a:r>
            <a:endParaRPr sz="1350" b="0" i="0" u="none" strike="noStrike" cap="none"/>
          </a:p>
        </p:txBody>
      </p:sp>
      <p:sp>
        <p:nvSpPr>
          <p:cNvPr id="533" name="Google Shape;533;p20"/>
          <p:cNvSpPr/>
          <p:nvPr/>
        </p:nvSpPr>
        <p:spPr>
          <a:xfrm>
            <a:off x="7140893" y="2906316"/>
            <a:ext cx="6887885" cy="275034"/>
          </a:xfrm>
          <a:prstGeom prst="rect">
            <a:avLst/>
          </a:prstGeom>
          <a:noFill/>
          <a:ln>
            <a:noFill/>
          </a:ln>
        </p:spPr>
        <p:txBody>
          <a:bodyPr spcFirstLastPara="1" wrap="square" lIns="0" tIns="0" rIns="0" bIns="0" anchor="t" anchorCtr="0">
            <a:noAutofit/>
          </a:bodyPr>
          <a:lstStyle/>
          <a:p>
            <a:pPr marL="342900" marR="0" lvl="0" indent="-342900" algn="l" rtl="0">
              <a:lnSpc>
                <a:spcPct val="159259"/>
              </a:lnSpc>
              <a:spcBef>
                <a:spcPts val="0"/>
              </a:spcBef>
              <a:spcAft>
                <a:spcPts val="0"/>
              </a:spcAft>
              <a:buClr>
                <a:srgbClr val="3B4E4E"/>
              </a:buClr>
              <a:buSzPts val="1350"/>
              <a:buFont typeface="Overpass Light"/>
              <a:buChar char="•"/>
            </a:pPr>
            <a:r>
              <a:rPr lang="en-US" sz="1350" b="0" i="0" u="none" strike="noStrike" cap="none">
                <a:solidFill>
                  <a:srgbClr val="3B4E4E"/>
                </a:solidFill>
                <a:latin typeface="Overpass Light"/>
                <a:ea typeface="Overpass Light"/>
                <a:cs typeface="Overpass Light"/>
                <a:sym typeface="Overpass Light"/>
              </a:rPr>
              <a:t>Memberi dengan harap balasan</a:t>
            </a:r>
            <a:endParaRPr sz="1350" b="0" i="0" u="none" strike="noStrike" cap="none"/>
          </a:p>
        </p:txBody>
      </p:sp>
      <p:sp>
        <p:nvSpPr>
          <p:cNvPr id="534" name="Google Shape;534;p20"/>
          <p:cNvSpPr/>
          <p:nvPr/>
        </p:nvSpPr>
        <p:spPr>
          <a:xfrm>
            <a:off x="6451878" y="3707011"/>
            <a:ext cx="515660" cy="22860"/>
          </a:xfrm>
          <a:prstGeom prst="roundRect">
            <a:avLst>
              <a:gd name="adj" fmla="val 315848"/>
            </a:avLst>
          </a:prstGeom>
          <a:solidFill>
            <a:srgbClr val="C3D4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 name="Google Shape;535;p20"/>
          <p:cNvSpPr/>
          <p:nvPr/>
        </p:nvSpPr>
        <p:spPr>
          <a:xfrm>
            <a:off x="6088023" y="3525083"/>
            <a:ext cx="386715" cy="386715"/>
          </a:xfrm>
          <a:prstGeom prst="roundRect">
            <a:avLst>
              <a:gd name="adj" fmla="val 18671"/>
            </a:avLst>
          </a:prstGeom>
          <a:solidFill>
            <a:srgbClr val="DDEEE6"/>
          </a:solidFill>
          <a:ln w="9525" cap="flat" cmpd="sng">
            <a:solidFill>
              <a:srgbClr val="C3D4C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 name="Google Shape;536;p20"/>
          <p:cNvSpPr/>
          <p:nvPr/>
        </p:nvSpPr>
        <p:spPr>
          <a:xfrm>
            <a:off x="6152495" y="3557290"/>
            <a:ext cx="257770" cy="322302"/>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3B4E4E"/>
              </a:buClr>
              <a:buSzPts val="2000"/>
              <a:buFont typeface="Syne"/>
              <a:buNone/>
            </a:pPr>
            <a:r>
              <a:rPr lang="en-US" sz="2000" b="1" i="0" u="none" strike="noStrike" cap="none">
                <a:solidFill>
                  <a:srgbClr val="3B4E4E"/>
                </a:solidFill>
                <a:latin typeface="Syne"/>
                <a:ea typeface="Syne"/>
                <a:cs typeface="Syne"/>
                <a:sym typeface="Syne"/>
              </a:rPr>
              <a:t>2</a:t>
            </a:r>
            <a:endParaRPr sz="2000" b="0" i="0" u="none" strike="noStrike" cap="none"/>
          </a:p>
        </p:txBody>
      </p:sp>
      <p:sp>
        <p:nvSpPr>
          <p:cNvPr id="537" name="Google Shape;537;p20"/>
          <p:cNvSpPr/>
          <p:nvPr/>
        </p:nvSpPr>
        <p:spPr>
          <a:xfrm>
            <a:off x="7140893" y="3584138"/>
            <a:ext cx="2148840" cy="268605"/>
          </a:xfrm>
          <a:prstGeom prst="rect">
            <a:avLst/>
          </a:prstGeom>
          <a:noFill/>
          <a:ln>
            <a:noFill/>
          </a:ln>
        </p:spPr>
        <p:txBody>
          <a:bodyPr spcFirstLastPara="1" wrap="square" lIns="0" tIns="0" rIns="0" bIns="0" anchor="t" anchorCtr="0">
            <a:noAutofit/>
          </a:bodyPr>
          <a:lstStyle/>
          <a:p>
            <a:pPr marL="0" marR="0" lvl="0" indent="0" algn="l" rtl="0">
              <a:lnSpc>
                <a:spcPct val="127272"/>
              </a:lnSpc>
              <a:spcBef>
                <a:spcPts val="0"/>
              </a:spcBef>
              <a:spcAft>
                <a:spcPts val="0"/>
              </a:spcAft>
              <a:buClr>
                <a:srgbClr val="3B4E4E"/>
              </a:buClr>
              <a:buSzPts val="1650"/>
              <a:buFont typeface="Syne"/>
              <a:buNone/>
            </a:pPr>
            <a:r>
              <a:rPr lang="en-US" sz="1650" b="1" i="0" u="none" strike="noStrike" cap="none">
                <a:solidFill>
                  <a:srgbClr val="3B4E4E"/>
                </a:solidFill>
                <a:latin typeface="Syne"/>
                <a:ea typeface="Syne"/>
                <a:cs typeface="Syne"/>
                <a:sym typeface="Syne"/>
              </a:rPr>
              <a:t>Kesan</a:t>
            </a:r>
            <a:endParaRPr sz="1650" b="0" i="0" u="none" strike="noStrike" cap="none"/>
          </a:p>
        </p:txBody>
      </p:sp>
      <p:sp>
        <p:nvSpPr>
          <p:cNvPr id="538" name="Google Shape;538;p20"/>
          <p:cNvSpPr/>
          <p:nvPr/>
        </p:nvSpPr>
        <p:spPr>
          <a:xfrm>
            <a:off x="7140893" y="3955852"/>
            <a:ext cx="6887885" cy="275034"/>
          </a:xfrm>
          <a:prstGeom prst="rect">
            <a:avLst/>
          </a:prstGeom>
          <a:noFill/>
          <a:ln>
            <a:noFill/>
          </a:ln>
        </p:spPr>
        <p:txBody>
          <a:bodyPr spcFirstLastPara="1" wrap="square" lIns="0" tIns="0" rIns="0" bIns="0" anchor="t" anchorCtr="0">
            <a:noAutofit/>
          </a:bodyPr>
          <a:lstStyle/>
          <a:p>
            <a:pPr marL="0" marR="0" lvl="0" indent="0" algn="l" rtl="0">
              <a:lnSpc>
                <a:spcPct val="159259"/>
              </a:lnSpc>
              <a:spcBef>
                <a:spcPts val="0"/>
              </a:spcBef>
              <a:spcAft>
                <a:spcPts val="0"/>
              </a:spcAft>
              <a:buClr>
                <a:srgbClr val="3B4E4E"/>
              </a:buClr>
              <a:buSzPts val="1350"/>
              <a:buFont typeface="Overpass Light"/>
              <a:buNone/>
            </a:pPr>
            <a:r>
              <a:rPr lang="en-US" sz="1350" b="0" i="0" u="none" strike="noStrike" cap="none">
                <a:solidFill>
                  <a:srgbClr val="3B4E4E"/>
                </a:solidFill>
                <a:latin typeface="Overpass Light"/>
                <a:ea typeface="Overpass Light"/>
                <a:cs typeface="Overpass Light"/>
                <a:sym typeface="Overpass Light"/>
              </a:rPr>
              <a:t>Tidak berbeza dengan orang lain</a:t>
            </a:r>
            <a:endParaRPr sz="1350" b="0" i="0" u="none" strike="noStrike" cap="none"/>
          </a:p>
        </p:txBody>
      </p:sp>
      <p:sp>
        <p:nvSpPr>
          <p:cNvPr id="539" name="Google Shape;539;p20"/>
          <p:cNvSpPr/>
          <p:nvPr/>
        </p:nvSpPr>
        <p:spPr>
          <a:xfrm>
            <a:off x="7140893" y="4333994"/>
            <a:ext cx="6887885" cy="275034"/>
          </a:xfrm>
          <a:prstGeom prst="rect">
            <a:avLst/>
          </a:prstGeom>
          <a:noFill/>
          <a:ln>
            <a:noFill/>
          </a:ln>
        </p:spPr>
        <p:txBody>
          <a:bodyPr spcFirstLastPara="1" wrap="square" lIns="0" tIns="0" rIns="0" bIns="0" anchor="t" anchorCtr="0">
            <a:noAutofit/>
          </a:bodyPr>
          <a:lstStyle/>
          <a:p>
            <a:pPr marL="0" marR="0" lvl="0" indent="0" algn="l" rtl="0">
              <a:lnSpc>
                <a:spcPct val="159259"/>
              </a:lnSpc>
              <a:spcBef>
                <a:spcPts val="0"/>
              </a:spcBef>
              <a:spcAft>
                <a:spcPts val="0"/>
              </a:spcAft>
              <a:buClr>
                <a:srgbClr val="3B4E4E"/>
              </a:buClr>
              <a:buSzPts val="1350"/>
              <a:buFont typeface="Overpass Light"/>
              <a:buNone/>
            </a:pPr>
            <a:r>
              <a:rPr lang="en-US" sz="1350" b="0" i="0" u="none" strike="noStrike" cap="none">
                <a:solidFill>
                  <a:srgbClr val="3B4E4E"/>
                </a:solidFill>
                <a:latin typeface="Overpass Light"/>
                <a:ea typeface="Overpass Light"/>
                <a:cs typeface="Overpass Light"/>
                <a:sym typeface="Overpass Light"/>
              </a:rPr>
              <a:t>Tidak mencerminkan Allah</a:t>
            </a:r>
            <a:endParaRPr sz="1350" b="0" i="0" u="none" strike="noStrike" cap="none"/>
          </a:p>
        </p:txBody>
      </p:sp>
      <p:sp>
        <p:nvSpPr>
          <p:cNvPr id="540" name="Google Shape;540;p20"/>
          <p:cNvSpPr/>
          <p:nvPr/>
        </p:nvSpPr>
        <p:spPr>
          <a:xfrm>
            <a:off x="6451878" y="5134689"/>
            <a:ext cx="515660" cy="22860"/>
          </a:xfrm>
          <a:prstGeom prst="roundRect">
            <a:avLst>
              <a:gd name="adj" fmla="val 315848"/>
            </a:avLst>
          </a:prstGeom>
          <a:solidFill>
            <a:srgbClr val="C3D4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1" name="Google Shape;541;p20"/>
          <p:cNvSpPr/>
          <p:nvPr/>
        </p:nvSpPr>
        <p:spPr>
          <a:xfrm>
            <a:off x="6088023" y="4952762"/>
            <a:ext cx="386715" cy="386715"/>
          </a:xfrm>
          <a:prstGeom prst="roundRect">
            <a:avLst>
              <a:gd name="adj" fmla="val 18671"/>
            </a:avLst>
          </a:prstGeom>
          <a:solidFill>
            <a:srgbClr val="DDEEE6"/>
          </a:solidFill>
          <a:ln w="9525" cap="flat" cmpd="sng">
            <a:solidFill>
              <a:srgbClr val="C3D4C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2" name="Google Shape;542;p20"/>
          <p:cNvSpPr/>
          <p:nvPr/>
        </p:nvSpPr>
        <p:spPr>
          <a:xfrm>
            <a:off x="6152495" y="4984968"/>
            <a:ext cx="257770" cy="322302"/>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3B4E4E"/>
              </a:buClr>
              <a:buSzPts val="2000"/>
              <a:buFont typeface="Syne"/>
              <a:buNone/>
            </a:pPr>
            <a:r>
              <a:rPr lang="en-US" sz="2000" b="1" i="0" u="none" strike="noStrike" cap="none">
                <a:solidFill>
                  <a:srgbClr val="3B4E4E"/>
                </a:solidFill>
                <a:latin typeface="Syne"/>
                <a:ea typeface="Syne"/>
                <a:cs typeface="Syne"/>
                <a:sym typeface="Syne"/>
              </a:rPr>
              <a:t>3</a:t>
            </a:r>
            <a:endParaRPr sz="2000" b="0" i="0" u="none" strike="noStrike" cap="none"/>
          </a:p>
        </p:txBody>
      </p:sp>
      <p:sp>
        <p:nvSpPr>
          <p:cNvPr id="543" name="Google Shape;543;p20"/>
          <p:cNvSpPr/>
          <p:nvPr/>
        </p:nvSpPr>
        <p:spPr>
          <a:xfrm>
            <a:off x="7140893" y="5011817"/>
            <a:ext cx="2148840" cy="268605"/>
          </a:xfrm>
          <a:prstGeom prst="rect">
            <a:avLst/>
          </a:prstGeom>
          <a:noFill/>
          <a:ln>
            <a:noFill/>
          </a:ln>
        </p:spPr>
        <p:txBody>
          <a:bodyPr spcFirstLastPara="1" wrap="square" lIns="0" tIns="0" rIns="0" bIns="0" anchor="t" anchorCtr="0">
            <a:noAutofit/>
          </a:bodyPr>
          <a:lstStyle/>
          <a:p>
            <a:pPr marL="0" marR="0" lvl="0" indent="0" algn="l" rtl="0">
              <a:lnSpc>
                <a:spcPct val="127272"/>
              </a:lnSpc>
              <a:spcBef>
                <a:spcPts val="0"/>
              </a:spcBef>
              <a:spcAft>
                <a:spcPts val="0"/>
              </a:spcAft>
              <a:buClr>
                <a:srgbClr val="3B4E4E"/>
              </a:buClr>
              <a:buSzPts val="1650"/>
              <a:buFont typeface="Syne"/>
              <a:buNone/>
            </a:pPr>
            <a:r>
              <a:rPr lang="en-US" sz="1650" b="1" i="0" u="none" strike="noStrike" cap="none">
                <a:solidFill>
                  <a:srgbClr val="3B4E4E"/>
                </a:solidFill>
                <a:latin typeface="Syne"/>
                <a:ea typeface="Syne"/>
                <a:cs typeface="Syne"/>
                <a:sym typeface="Syne"/>
              </a:rPr>
              <a:t>Kasih Luar Biasa</a:t>
            </a:r>
            <a:endParaRPr sz="1650" b="0" i="0" u="none" strike="noStrike" cap="none"/>
          </a:p>
        </p:txBody>
      </p:sp>
      <p:sp>
        <p:nvSpPr>
          <p:cNvPr id="544" name="Google Shape;544;p20"/>
          <p:cNvSpPr/>
          <p:nvPr/>
        </p:nvSpPr>
        <p:spPr>
          <a:xfrm>
            <a:off x="7140893" y="5383530"/>
            <a:ext cx="6887885" cy="275034"/>
          </a:xfrm>
          <a:prstGeom prst="rect">
            <a:avLst/>
          </a:prstGeom>
          <a:noFill/>
          <a:ln>
            <a:noFill/>
          </a:ln>
        </p:spPr>
        <p:txBody>
          <a:bodyPr spcFirstLastPara="1" wrap="square" lIns="0" tIns="0" rIns="0" bIns="0" anchor="t" anchorCtr="0">
            <a:noAutofit/>
          </a:bodyPr>
          <a:lstStyle/>
          <a:p>
            <a:pPr marL="342900" marR="0" lvl="0" indent="-342900" algn="l" rtl="0">
              <a:lnSpc>
                <a:spcPct val="159259"/>
              </a:lnSpc>
              <a:spcBef>
                <a:spcPts val="0"/>
              </a:spcBef>
              <a:spcAft>
                <a:spcPts val="0"/>
              </a:spcAft>
              <a:buClr>
                <a:srgbClr val="3B4E4E"/>
              </a:buClr>
              <a:buSzPts val="1350"/>
              <a:buFont typeface="Overpass Light"/>
              <a:buChar char="•"/>
            </a:pPr>
            <a:r>
              <a:rPr lang="en-US" sz="1350" b="0" i="0" u="none" strike="noStrike" cap="none">
                <a:solidFill>
                  <a:srgbClr val="3B4E4E"/>
                </a:solidFill>
                <a:latin typeface="Overpass Light"/>
                <a:ea typeface="Overpass Light"/>
                <a:cs typeface="Overpass Light"/>
                <a:sym typeface="Overpass Light"/>
              </a:rPr>
              <a:t>Mengasihi musuh</a:t>
            </a:r>
            <a:endParaRPr sz="1350" b="0" i="0" u="none" strike="noStrike" cap="none"/>
          </a:p>
        </p:txBody>
      </p:sp>
      <p:sp>
        <p:nvSpPr>
          <p:cNvPr id="545" name="Google Shape;545;p20"/>
          <p:cNvSpPr/>
          <p:nvPr/>
        </p:nvSpPr>
        <p:spPr>
          <a:xfrm>
            <a:off x="7140893" y="5718691"/>
            <a:ext cx="6887885" cy="275034"/>
          </a:xfrm>
          <a:prstGeom prst="rect">
            <a:avLst/>
          </a:prstGeom>
          <a:noFill/>
          <a:ln>
            <a:noFill/>
          </a:ln>
        </p:spPr>
        <p:txBody>
          <a:bodyPr spcFirstLastPara="1" wrap="square" lIns="0" tIns="0" rIns="0" bIns="0" anchor="t" anchorCtr="0">
            <a:noAutofit/>
          </a:bodyPr>
          <a:lstStyle/>
          <a:p>
            <a:pPr marL="342900" marR="0" lvl="0" indent="-342900" algn="l" rtl="0">
              <a:lnSpc>
                <a:spcPct val="159259"/>
              </a:lnSpc>
              <a:spcBef>
                <a:spcPts val="0"/>
              </a:spcBef>
              <a:spcAft>
                <a:spcPts val="0"/>
              </a:spcAft>
              <a:buClr>
                <a:srgbClr val="3B4E4E"/>
              </a:buClr>
              <a:buSzPts val="1350"/>
              <a:buFont typeface="Overpass Light"/>
              <a:buChar char="•"/>
            </a:pPr>
            <a:r>
              <a:rPr lang="en-US" sz="1350" b="0" i="0" u="none" strike="noStrike" cap="none">
                <a:solidFill>
                  <a:srgbClr val="3B4E4E"/>
                </a:solidFill>
                <a:latin typeface="Overpass Light"/>
                <a:ea typeface="Overpass Light"/>
                <a:cs typeface="Overpass Light"/>
                <a:sym typeface="Overpass Light"/>
              </a:rPr>
              <a:t>Berbuat baik pada yang membenci</a:t>
            </a:r>
            <a:endParaRPr sz="1350" b="0" i="0" u="none" strike="noStrike" cap="none"/>
          </a:p>
        </p:txBody>
      </p:sp>
      <p:sp>
        <p:nvSpPr>
          <p:cNvPr id="546" name="Google Shape;546;p20"/>
          <p:cNvSpPr/>
          <p:nvPr/>
        </p:nvSpPr>
        <p:spPr>
          <a:xfrm>
            <a:off x="7140893" y="6053852"/>
            <a:ext cx="6887885" cy="275034"/>
          </a:xfrm>
          <a:prstGeom prst="rect">
            <a:avLst/>
          </a:prstGeom>
          <a:noFill/>
          <a:ln>
            <a:noFill/>
          </a:ln>
        </p:spPr>
        <p:txBody>
          <a:bodyPr spcFirstLastPara="1" wrap="square" lIns="0" tIns="0" rIns="0" bIns="0" anchor="t" anchorCtr="0">
            <a:noAutofit/>
          </a:bodyPr>
          <a:lstStyle/>
          <a:p>
            <a:pPr marL="342900" marR="0" lvl="0" indent="-342900" algn="l" rtl="0">
              <a:lnSpc>
                <a:spcPct val="159259"/>
              </a:lnSpc>
              <a:spcBef>
                <a:spcPts val="0"/>
              </a:spcBef>
              <a:spcAft>
                <a:spcPts val="0"/>
              </a:spcAft>
              <a:buClr>
                <a:srgbClr val="3B4E4E"/>
              </a:buClr>
              <a:buSzPts val="1350"/>
              <a:buFont typeface="Overpass Light"/>
              <a:buChar char="•"/>
            </a:pPr>
            <a:r>
              <a:rPr lang="en-US" sz="1350" b="0" i="0" u="none" strike="noStrike" cap="none">
                <a:solidFill>
                  <a:srgbClr val="3B4E4E"/>
                </a:solidFill>
                <a:latin typeface="Overpass Light"/>
                <a:ea typeface="Overpass Light"/>
                <a:cs typeface="Overpass Light"/>
                <a:sym typeface="Overpass Light"/>
              </a:rPr>
              <a:t>Memberi tanpa harapan kembali</a:t>
            </a:r>
            <a:endParaRPr sz="1350" b="0" i="0" u="none" strike="noStrike" cap="none"/>
          </a:p>
        </p:txBody>
      </p:sp>
      <p:sp>
        <p:nvSpPr>
          <p:cNvPr id="547" name="Google Shape;547;p20"/>
          <p:cNvSpPr/>
          <p:nvPr/>
        </p:nvSpPr>
        <p:spPr>
          <a:xfrm>
            <a:off x="6451878" y="6854547"/>
            <a:ext cx="515660" cy="22860"/>
          </a:xfrm>
          <a:prstGeom prst="roundRect">
            <a:avLst>
              <a:gd name="adj" fmla="val 315848"/>
            </a:avLst>
          </a:prstGeom>
          <a:solidFill>
            <a:srgbClr val="C3D4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8" name="Google Shape;548;p20"/>
          <p:cNvSpPr/>
          <p:nvPr/>
        </p:nvSpPr>
        <p:spPr>
          <a:xfrm>
            <a:off x="6088023" y="6672620"/>
            <a:ext cx="386715" cy="386715"/>
          </a:xfrm>
          <a:prstGeom prst="roundRect">
            <a:avLst>
              <a:gd name="adj" fmla="val 18671"/>
            </a:avLst>
          </a:prstGeom>
          <a:solidFill>
            <a:srgbClr val="DDEEE6"/>
          </a:solidFill>
          <a:ln w="9525" cap="flat" cmpd="sng">
            <a:solidFill>
              <a:srgbClr val="C3D4C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9" name="Google Shape;549;p20"/>
          <p:cNvSpPr/>
          <p:nvPr/>
        </p:nvSpPr>
        <p:spPr>
          <a:xfrm>
            <a:off x="6152495" y="6704826"/>
            <a:ext cx="257770" cy="322302"/>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3B4E4E"/>
              </a:buClr>
              <a:buSzPts val="2000"/>
              <a:buFont typeface="Syne"/>
              <a:buNone/>
            </a:pPr>
            <a:r>
              <a:rPr lang="en-US" sz="2000" b="1" i="0" u="none" strike="noStrike" cap="none">
                <a:solidFill>
                  <a:srgbClr val="3B4E4E"/>
                </a:solidFill>
                <a:latin typeface="Syne"/>
                <a:ea typeface="Syne"/>
                <a:cs typeface="Syne"/>
                <a:sym typeface="Syne"/>
              </a:rPr>
              <a:t>4</a:t>
            </a:r>
            <a:endParaRPr sz="2000" b="0" i="0" u="none" strike="noStrike" cap="none"/>
          </a:p>
        </p:txBody>
      </p:sp>
      <p:sp>
        <p:nvSpPr>
          <p:cNvPr id="550" name="Google Shape;550;p20"/>
          <p:cNvSpPr/>
          <p:nvPr/>
        </p:nvSpPr>
        <p:spPr>
          <a:xfrm>
            <a:off x="7140893" y="6731675"/>
            <a:ext cx="2148840" cy="268605"/>
          </a:xfrm>
          <a:prstGeom prst="rect">
            <a:avLst/>
          </a:prstGeom>
          <a:noFill/>
          <a:ln>
            <a:noFill/>
          </a:ln>
        </p:spPr>
        <p:txBody>
          <a:bodyPr spcFirstLastPara="1" wrap="square" lIns="0" tIns="0" rIns="0" bIns="0" anchor="t" anchorCtr="0">
            <a:noAutofit/>
          </a:bodyPr>
          <a:lstStyle/>
          <a:p>
            <a:pPr marL="0" marR="0" lvl="0" indent="0" algn="l" rtl="0">
              <a:lnSpc>
                <a:spcPct val="127272"/>
              </a:lnSpc>
              <a:spcBef>
                <a:spcPts val="0"/>
              </a:spcBef>
              <a:spcAft>
                <a:spcPts val="0"/>
              </a:spcAft>
              <a:buClr>
                <a:srgbClr val="3B4E4E"/>
              </a:buClr>
              <a:buSzPts val="1650"/>
              <a:buFont typeface="Syne"/>
              <a:buNone/>
            </a:pPr>
            <a:r>
              <a:rPr lang="en-US" sz="1650" b="1" i="0" u="none" strike="noStrike" cap="none">
                <a:solidFill>
                  <a:srgbClr val="3B4E4E"/>
                </a:solidFill>
                <a:latin typeface="Syne"/>
                <a:ea typeface="Syne"/>
                <a:cs typeface="Syne"/>
                <a:sym typeface="Syne"/>
              </a:rPr>
              <a:t>Kesan</a:t>
            </a:r>
            <a:endParaRPr sz="1650" b="0" i="0" u="none" strike="noStrike" cap="none"/>
          </a:p>
        </p:txBody>
      </p:sp>
      <p:sp>
        <p:nvSpPr>
          <p:cNvPr id="551" name="Google Shape;551;p20"/>
          <p:cNvSpPr/>
          <p:nvPr/>
        </p:nvSpPr>
        <p:spPr>
          <a:xfrm>
            <a:off x="7140893" y="7103388"/>
            <a:ext cx="6887885" cy="275034"/>
          </a:xfrm>
          <a:prstGeom prst="rect">
            <a:avLst/>
          </a:prstGeom>
          <a:noFill/>
          <a:ln>
            <a:noFill/>
          </a:ln>
        </p:spPr>
        <p:txBody>
          <a:bodyPr spcFirstLastPara="1" wrap="square" lIns="0" tIns="0" rIns="0" bIns="0" anchor="t" anchorCtr="0">
            <a:noAutofit/>
          </a:bodyPr>
          <a:lstStyle/>
          <a:p>
            <a:pPr marL="0" marR="0" lvl="0" indent="0" algn="l" rtl="0">
              <a:lnSpc>
                <a:spcPct val="159259"/>
              </a:lnSpc>
              <a:spcBef>
                <a:spcPts val="0"/>
              </a:spcBef>
              <a:spcAft>
                <a:spcPts val="0"/>
              </a:spcAft>
              <a:buClr>
                <a:srgbClr val="3B4E4E"/>
              </a:buClr>
              <a:buSzPts val="1350"/>
              <a:buFont typeface="Overpass Light"/>
              <a:buNone/>
            </a:pPr>
            <a:r>
              <a:rPr lang="en-US" sz="1350" b="0" i="0" u="none" strike="noStrike" cap="none">
                <a:solidFill>
                  <a:srgbClr val="3B4E4E"/>
                </a:solidFill>
                <a:latin typeface="Overpass Light"/>
                <a:ea typeface="Overpass Light"/>
                <a:cs typeface="Overpass Light"/>
                <a:sym typeface="Overpass Light"/>
              </a:rPr>
              <a:t>Mencerminkan karakter Allah</a:t>
            </a:r>
            <a:endParaRPr sz="1350" b="0" i="0" u="none" strike="noStrike" cap="none"/>
          </a:p>
        </p:txBody>
      </p:sp>
      <p:sp>
        <p:nvSpPr>
          <p:cNvPr id="552" name="Google Shape;552;p20"/>
          <p:cNvSpPr/>
          <p:nvPr/>
        </p:nvSpPr>
        <p:spPr>
          <a:xfrm>
            <a:off x="7140893" y="7481530"/>
            <a:ext cx="6887885" cy="275034"/>
          </a:xfrm>
          <a:prstGeom prst="rect">
            <a:avLst/>
          </a:prstGeom>
          <a:noFill/>
          <a:ln>
            <a:noFill/>
          </a:ln>
        </p:spPr>
        <p:txBody>
          <a:bodyPr spcFirstLastPara="1" wrap="square" lIns="0" tIns="0" rIns="0" bIns="0" anchor="t" anchorCtr="0">
            <a:noAutofit/>
          </a:bodyPr>
          <a:lstStyle/>
          <a:p>
            <a:pPr marL="0" marR="0" lvl="0" indent="0" algn="l" rtl="0">
              <a:lnSpc>
                <a:spcPct val="159259"/>
              </a:lnSpc>
              <a:spcBef>
                <a:spcPts val="0"/>
              </a:spcBef>
              <a:spcAft>
                <a:spcPts val="0"/>
              </a:spcAft>
              <a:buClr>
                <a:srgbClr val="3B4E4E"/>
              </a:buClr>
              <a:buSzPts val="1350"/>
              <a:buFont typeface="Overpass Light"/>
              <a:buNone/>
            </a:pPr>
            <a:r>
              <a:rPr lang="en-US" sz="1350" b="0" i="0" u="none" strike="noStrike" cap="none">
                <a:solidFill>
                  <a:srgbClr val="3B4E4E"/>
                </a:solidFill>
                <a:latin typeface="Overpass Light"/>
                <a:ea typeface="Overpass Light"/>
                <a:cs typeface="Overpass Light"/>
                <a:sym typeface="Overpass Light"/>
              </a:rPr>
              <a:t>Menjadi anak-anak-Nya</a:t>
            </a:r>
            <a:endParaRPr sz="1350" b="0" i="0" u="none" strike="noStrike" cap="none"/>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557"/>
        <p:cNvGrpSpPr/>
        <p:nvPr/>
      </p:nvGrpSpPr>
      <p:grpSpPr>
        <a:xfrm>
          <a:off x="0" y="0"/>
          <a:ext cx="0" cy="0"/>
          <a:chOff x="0" y="0"/>
          <a:chExt cx="0" cy="0"/>
        </a:xfrm>
      </p:grpSpPr>
      <p:sp>
        <p:nvSpPr>
          <p:cNvPr id="558" name="Google Shape;558;p21"/>
          <p:cNvSpPr/>
          <p:nvPr/>
        </p:nvSpPr>
        <p:spPr>
          <a:xfrm>
            <a:off x="6206847" y="846772"/>
            <a:ext cx="7703106" cy="1286589"/>
          </a:xfrm>
          <a:prstGeom prst="rect">
            <a:avLst/>
          </a:prstGeom>
          <a:noFill/>
          <a:ln>
            <a:noFill/>
          </a:ln>
        </p:spPr>
        <p:txBody>
          <a:bodyPr spcFirstLastPara="1" wrap="square" lIns="0" tIns="0" rIns="0" bIns="0" anchor="t" anchorCtr="0">
            <a:noAutofit/>
          </a:bodyPr>
          <a:lstStyle/>
          <a:p>
            <a:pPr marL="0" marR="0" lvl="0" indent="0" algn="l" rtl="0">
              <a:lnSpc>
                <a:spcPct val="124691"/>
              </a:lnSpc>
              <a:spcBef>
                <a:spcPts val="0"/>
              </a:spcBef>
              <a:spcAft>
                <a:spcPts val="0"/>
              </a:spcAft>
              <a:buClr>
                <a:srgbClr val="233939"/>
              </a:buClr>
              <a:buSzPts val="4050"/>
              <a:buFont typeface="Syne"/>
              <a:buNone/>
            </a:pPr>
            <a:r>
              <a:rPr lang="en-US" sz="4050" b="1" i="0" u="none" strike="noStrike" cap="none">
                <a:solidFill>
                  <a:srgbClr val="233939"/>
                </a:solidFill>
                <a:latin typeface="Syne"/>
                <a:ea typeface="Syne"/>
                <a:cs typeface="Syne"/>
                <a:sym typeface="Syne"/>
              </a:rPr>
              <a:t>Lukas 6:35-36: Motivasi dan Janji</a:t>
            </a:r>
            <a:endParaRPr sz="4050" b="0" i="0" u="none" strike="noStrike" cap="none"/>
          </a:p>
        </p:txBody>
      </p:sp>
      <p:pic>
        <p:nvPicPr>
          <p:cNvPr id="559" name="Google Shape;559;p21" descr="preencoded.png"/>
          <p:cNvPicPr preferRelativeResize="0"/>
          <p:nvPr/>
        </p:nvPicPr>
        <p:blipFill rotWithShape="1">
          <a:blip r:embed="rId3">
            <a:alphaModFix/>
          </a:blip>
          <a:srcRect/>
          <a:stretch/>
        </p:blipFill>
        <p:spPr>
          <a:xfrm>
            <a:off x="6206847" y="2442091"/>
            <a:ext cx="1029295" cy="1235154"/>
          </a:xfrm>
          <a:prstGeom prst="rect">
            <a:avLst/>
          </a:prstGeom>
          <a:noFill/>
          <a:ln>
            <a:noFill/>
          </a:ln>
        </p:spPr>
      </p:pic>
      <p:sp>
        <p:nvSpPr>
          <p:cNvPr id="560" name="Google Shape;560;p21"/>
          <p:cNvSpPr/>
          <p:nvPr/>
        </p:nvSpPr>
        <p:spPr>
          <a:xfrm>
            <a:off x="7544872" y="2647950"/>
            <a:ext cx="2573179" cy="321588"/>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3B4E4E"/>
              </a:buClr>
              <a:buSzPts val="2000"/>
              <a:buFont typeface="Syne"/>
              <a:buNone/>
            </a:pPr>
            <a:r>
              <a:rPr lang="en-US" sz="2000" b="1" i="0" u="none" strike="noStrike" cap="none">
                <a:solidFill>
                  <a:srgbClr val="3B4E4E"/>
                </a:solidFill>
                <a:latin typeface="Syne"/>
                <a:ea typeface="Syne"/>
                <a:cs typeface="Syne"/>
                <a:sym typeface="Syne"/>
              </a:rPr>
              <a:t>Perintah</a:t>
            </a:r>
            <a:endParaRPr sz="2000" b="0" i="0" u="none" strike="noStrike" cap="none"/>
          </a:p>
        </p:txBody>
      </p:sp>
      <p:sp>
        <p:nvSpPr>
          <p:cNvPr id="561" name="Google Shape;561;p21"/>
          <p:cNvSpPr/>
          <p:nvPr/>
        </p:nvSpPr>
        <p:spPr>
          <a:xfrm>
            <a:off x="7544872" y="3093006"/>
            <a:ext cx="6365081" cy="329327"/>
          </a:xfrm>
          <a:prstGeom prst="rect">
            <a:avLst/>
          </a:prstGeom>
          <a:noFill/>
          <a:ln>
            <a:noFill/>
          </a:ln>
        </p:spPr>
        <p:txBody>
          <a:bodyPr spcFirstLastPara="1" wrap="square" lIns="0" tIns="0" rIns="0" bIns="0" anchor="t" anchorCtr="0">
            <a:noAutofit/>
          </a:bodyPr>
          <a:lstStyle/>
          <a:p>
            <a:pPr marL="0" marR="0" lvl="0" indent="0" algn="l" rtl="0">
              <a:lnSpc>
                <a:spcPct val="159375"/>
              </a:lnSpc>
              <a:spcBef>
                <a:spcPts val="0"/>
              </a:spcBef>
              <a:spcAft>
                <a:spcPts val="0"/>
              </a:spcAft>
              <a:buClr>
                <a:srgbClr val="3B4E4E"/>
              </a:buClr>
              <a:buSzPts val="1600"/>
              <a:buFont typeface="Overpass Light"/>
              <a:buNone/>
            </a:pPr>
            <a:r>
              <a:rPr lang="en-US" sz="1600" b="0" i="0" u="none" strike="noStrike" cap="none">
                <a:solidFill>
                  <a:srgbClr val="3B4E4E"/>
                </a:solidFill>
                <a:latin typeface="Overpass Light"/>
                <a:ea typeface="Overpass Light"/>
                <a:cs typeface="Overpass Light"/>
                <a:sym typeface="Overpass Light"/>
              </a:rPr>
              <a:t>"Kasihilah musuhmu dan berbuatlah baik kepada mereka"</a:t>
            </a:r>
            <a:endParaRPr sz="1600" b="0" i="0" u="none" strike="noStrike" cap="none"/>
          </a:p>
        </p:txBody>
      </p:sp>
      <p:pic>
        <p:nvPicPr>
          <p:cNvPr id="562" name="Google Shape;562;p21" descr="preencoded.png"/>
          <p:cNvPicPr preferRelativeResize="0"/>
          <p:nvPr/>
        </p:nvPicPr>
        <p:blipFill rotWithShape="1">
          <a:blip r:embed="rId4">
            <a:alphaModFix/>
          </a:blip>
          <a:srcRect/>
          <a:stretch/>
        </p:blipFill>
        <p:spPr>
          <a:xfrm>
            <a:off x="6206847" y="3677245"/>
            <a:ext cx="1029295" cy="1235154"/>
          </a:xfrm>
          <a:prstGeom prst="rect">
            <a:avLst/>
          </a:prstGeom>
          <a:noFill/>
          <a:ln>
            <a:noFill/>
          </a:ln>
        </p:spPr>
      </p:pic>
      <p:sp>
        <p:nvSpPr>
          <p:cNvPr id="563" name="Google Shape;563;p21"/>
          <p:cNvSpPr/>
          <p:nvPr/>
        </p:nvSpPr>
        <p:spPr>
          <a:xfrm>
            <a:off x="7544872" y="3883104"/>
            <a:ext cx="2573179" cy="321588"/>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3B4E4E"/>
              </a:buClr>
              <a:buSzPts val="2000"/>
              <a:buFont typeface="Syne"/>
              <a:buNone/>
            </a:pPr>
            <a:r>
              <a:rPr lang="en-US" sz="2000" b="1" i="0" u="none" strike="noStrike" cap="none">
                <a:solidFill>
                  <a:srgbClr val="3B4E4E"/>
                </a:solidFill>
                <a:latin typeface="Syne"/>
                <a:ea typeface="Syne"/>
                <a:cs typeface="Syne"/>
                <a:sym typeface="Syne"/>
              </a:rPr>
              <a:t>Tindakan</a:t>
            </a:r>
            <a:endParaRPr sz="2000" b="0" i="0" u="none" strike="noStrike" cap="none"/>
          </a:p>
        </p:txBody>
      </p:sp>
      <p:sp>
        <p:nvSpPr>
          <p:cNvPr id="564" name="Google Shape;564;p21"/>
          <p:cNvSpPr/>
          <p:nvPr/>
        </p:nvSpPr>
        <p:spPr>
          <a:xfrm>
            <a:off x="7544872" y="4328160"/>
            <a:ext cx="6365081" cy="329327"/>
          </a:xfrm>
          <a:prstGeom prst="rect">
            <a:avLst/>
          </a:prstGeom>
          <a:noFill/>
          <a:ln>
            <a:noFill/>
          </a:ln>
        </p:spPr>
        <p:txBody>
          <a:bodyPr spcFirstLastPara="1" wrap="square" lIns="0" tIns="0" rIns="0" bIns="0" anchor="t" anchorCtr="0">
            <a:noAutofit/>
          </a:bodyPr>
          <a:lstStyle/>
          <a:p>
            <a:pPr marL="0" marR="0" lvl="0" indent="0" algn="l" rtl="0">
              <a:lnSpc>
                <a:spcPct val="159375"/>
              </a:lnSpc>
              <a:spcBef>
                <a:spcPts val="0"/>
              </a:spcBef>
              <a:spcAft>
                <a:spcPts val="0"/>
              </a:spcAft>
              <a:buClr>
                <a:srgbClr val="3B4E4E"/>
              </a:buClr>
              <a:buSzPts val="1600"/>
              <a:buFont typeface="Overpass Light"/>
              <a:buNone/>
            </a:pPr>
            <a:r>
              <a:rPr lang="en-US" sz="1600" b="0" i="0" u="none" strike="noStrike" cap="none">
                <a:solidFill>
                  <a:srgbClr val="3B4E4E"/>
                </a:solidFill>
                <a:latin typeface="Overpass Light"/>
                <a:ea typeface="Overpass Light"/>
                <a:cs typeface="Overpass Light"/>
                <a:sym typeface="Overpass Light"/>
              </a:rPr>
              <a:t>"Pinjamkan tanpa mengharapkan balasan"</a:t>
            </a:r>
            <a:endParaRPr sz="1600" b="0" i="0" u="none" strike="noStrike" cap="none"/>
          </a:p>
        </p:txBody>
      </p:sp>
      <p:pic>
        <p:nvPicPr>
          <p:cNvPr id="565" name="Google Shape;565;p21" descr="preencoded.png"/>
          <p:cNvPicPr preferRelativeResize="0"/>
          <p:nvPr/>
        </p:nvPicPr>
        <p:blipFill rotWithShape="1">
          <a:blip r:embed="rId5">
            <a:alphaModFix/>
          </a:blip>
          <a:srcRect/>
          <a:stretch/>
        </p:blipFill>
        <p:spPr>
          <a:xfrm>
            <a:off x="6206847" y="4912400"/>
            <a:ext cx="1029295" cy="1235154"/>
          </a:xfrm>
          <a:prstGeom prst="rect">
            <a:avLst/>
          </a:prstGeom>
          <a:noFill/>
          <a:ln>
            <a:noFill/>
          </a:ln>
        </p:spPr>
      </p:pic>
      <p:sp>
        <p:nvSpPr>
          <p:cNvPr id="566" name="Google Shape;566;p21"/>
          <p:cNvSpPr/>
          <p:nvPr/>
        </p:nvSpPr>
        <p:spPr>
          <a:xfrm>
            <a:off x="7544872" y="5118259"/>
            <a:ext cx="2573179" cy="321588"/>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3B4E4E"/>
              </a:buClr>
              <a:buSzPts val="2000"/>
              <a:buFont typeface="Syne"/>
              <a:buNone/>
            </a:pPr>
            <a:r>
              <a:rPr lang="en-US" sz="2000" b="1" i="0" u="none" strike="noStrike" cap="none">
                <a:solidFill>
                  <a:srgbClr val="3B4E4E"/>
                </a:solidFill>
                <a:latin typeface="Syne"/>
                <a:ea typeface="Syne"/>
                <a:cs typeface="Syne"/>
                <a:sym typeface="Syne"/>
              </a:rPr>
              <a:t>Janji</a:t>
            </a:r>
            <a:endParaRPr sz="2000" b="0" i="0" u="none" strike="noStrike" cap="none"/>
          </a:p>
        </p:txBody>
      </p:sp>
      <p:sp>
        <p:nvSpPr>
          <p:cNvPr id="567" name="Google Shape;567;p21"/>
          <p:cNvSpPr/>
          <p:nvPr/>
        </p:nvSpPr>
        <p:spPr>
          <a:xfrm>
            <a:off x="7544872" y="5563314"/>
            <a:ext cx="6365081" cy="329327"/>
          </a:xfrm>
          <a:prstGeom prst="rect">
            <a:avLst/>
          </a:prstGeom>
          <a:noFill/>
          <a:ln>
            <a:noFill/>
          </a:ln>
        </p:spPr>
        <p:txBody>
          <a:bodyPr spcFirstLastPara="1" wrap="square" lIns="0" tIns="0" rIns="0" bIns="0" anchor="t" anchorCtr="0">
            <a:noAutofit/>
          </a:bodyPr>
          <a:lstStyle/>
          <a:p>
            <a:pPr marL="0" marR="0" lvl="0" indent="0" algn="l" rtl="0">
              <a:lnSpc>
                <a:spcPct val="159375"/>
              </a:lnSpc>
              <a:spcBef>
                <a:spcPts val="0"/>
              </a:spcBef>
              <a:spcAft>
                <a:spcPts val="0"/>
              </a:spcAft>
              <a:buClr>
                <a:srgbClr val="3B4E4E"/>
              </a:buClr>
              <a:buSzPts val="1600"/>
              <a:buFont typeface="Overpass Light"/>
              <a:buNone/>
            </a:pPr>
            <a:r>
              <a:rPr lang="en-US" sz="1600" b="0" i="0" u="none" strike="noStrike" cap="none">
                <a:solidFill>
                  <a:srgbClr val="3B4E4E"/>
                </a:solidFill>
                <a:latin typeface="Overpass Light"/>
                <a:ea typeface="Overpass Light"/>
                <a:cs typeface="Overpass Light"/>
                <a:sym typeface="Overpass Light"/>
              </a:rPr>
              <a:t>"Upahmu akan besar dan kamu akan menjadi anak-anak Allah"</a:t>
            </a:r>
            <a:endParaRPr sz="1600" b="0" i="0" u="none" strike="noStrike" cap="none"/>
          </a:p>
        </p:txBody>
      </p:sp>
      <p:pic>
        <p:nvPicPr>
          <p:cNvPr id="568" name="Google Shape;568;p21" descr="preencoded.png"/>
          <p:cNvPicPr preferRelativeResize="0"/>
          <p:nvPr/>
        </p:nvPicPr>
        <p:blipFill rotWithShape="1">
          <a:blip r:embed="rId6">
            <a:alphaModFix/>
          </a:blip>
          <a:srcRect/>
          <a:stretch/>
        </p:blipFill>
        <p:spPr>
          <a:xfrm>
            <a:off x="6206847" y="6147554"/>
            <a:ext cx="1029295" cy="1235154"/>
          </a:xfrm>
          <a:prstGeom prst="rect">
            <a:avLst/>
          </a:prstGeom>
          <a:noFill/>
          <a:ln>
            <a:noFill/>
          </a:ln>
        </p:spPr>
      </p:pic>
      <p:sp>
        <p:nvSpPr>
          <p:cNvPr id="569" name="Google Shape;569;p21"/>
          <p:cNvSpPr/>
          <p:nvPr/>
        </p:nvSpPr>
        <p:spPr>
          <a:xfrm>
            <a:off x="7544872" y="6353413"/>
            <a:ext cx="2573179" cy="321588"/>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3B4E4E"/>
              </a:buClr>
              <a:buSzPts val="2000"/>
              <a:buFont typeface="Syne"/>
              <a:buNone/>
            </a:pPr>
            <a:r>
              <a:rPr lang="en-US" sz="2000" b="1" i="0" u="none" strike="noStrike" cap="none">
                <a:solidFill>
                  <a:srgbClr val="3B4E4E"/>
                </a:solidFill>
                <a:latin typeface="Syne"/>
                <a:ea typeface="Syne"/>
                <a:cs typeface="Syne"/>
                <a:sym typeface="Syne"/>
              </a:rPr>
              <a:t>Teladan</a:t>
            </a:r>
            <a:endParaRPr sz="2000" b="0" i="0" u="none" strike="noStrike" cap="none"/>
          </a:p>
        </p:txBody>
      </p:sp>
      <p:sp>
        <p:nvSpPr>
          <p:cNvPr id="570" name="Google Shape;570;p21"/>
          <p:cNvSpPr/>
          <p:nvPr/>
        </p:nvSpPr>
        <p:spPr>
          <a:xfrm>
            <a:off x="7544872" y="6798469"/>
            <a:ext cx="6365081" cy="329327"/>
          </a:xfrm>
          <a:prstGeom prst="rect">
            <a:avLst/>
          </a:prstGeom>
          <a:noFill/>
          <a:ln>
            <a:noFill/>
          </a:ln>
        </p:spPr>
        <p:txBody>
          <a:bodyPr spcFirstLastPara="1" wrap="square" lIns="0" tIns="0" rIns="0" bIns="0" anchor="t" anchorCtr="0">
            <a:noAutofit/>
          </a:bodyPr>
          <a:lstStyle/>
          <a:p>
            <a:pPr marL="0" marR="0" lvl="0" indent="0" algn="l" rtl="0">
              <a:lnSpc>
                <a:spcPct val="159375"/>
              </a:lnSpc>
              <a:spcBef>
                <a:spcPts val="0"/>
              </a:spcBef>
              <a:spcAft>
                <a:spcPts val="0"/>
              </a:spcAft>
              <a:buClr>
                <a:srgbClr val="3B4E4E"/>
              </a:buClr>
              <a:buSzPts val="1600"/>
              <a:buFont typeface="Overpass Light"/>
              <a:buNone/>
            </a:pPr>
            <a:r>
              <a:rPr lang="en-US" sz="1600" b="0" i="0" u="none" strike="noStrike" cap="none">
                <a:solidFill>
                  <a:srgbClr val="3B4E4E"/>
                </a:solidFill>
                <a:latin typeface="Overpass Light"/>
                <a:ea typeface="Overpass Light"/>
                <a:cs typeface="Overpass Light"/>
                <a:sym typeface="Overpass Light"/>
              </a:rPr>
              <a:t>"Ia baik terhadap orang yang tidak tahu berterima kasih dan jahat"</a:t>
            </a:r>
            <a:endParaRPr sz="1600" b="0" i="0" u="none" strike="noStrike" cap="none"/>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575"/>
        <p:cNvGrpSpPr/>
        <p:nvPr/>
      </p:nvGrpSpPr>
      <p:grpSpPr>
        <a:xfrm>
          <a:off x="0" y="0"/>
          <a:ext cx="0" cy="0"/>
          <a:chOff x="0" y="0"/>
          <a:chExt cx="0" cy="0"/>
        </a:xfrm>
      </p:grpSpPr>
      <p:pic>
        <p:nvPicPr>
          <p:cNvPr id="576" name="Google Shape;576;p22" descr="preencoded.png"/>
          <p:cNvPicPr preferRelativeResize="0"/>
          <p:nvPr/>
        </p:nvPicPr>
        <p:blipFill rotWithShape="1">
          <a:blip r:embed="rId3">
            <a:alphaModFix/>
          </a:blip>
          <a:srcRect/>
          <a:stretch/>
        </p:blipFill>
        <p:spPr>
          <a:xfrm>
            <a:off x="0" y="0"/>
            <a:ext cx="14630400" cy="2835235"/>
          </a:xfrm>
          <a:prstGeom prst="rect">
            <a:avLst/>
          </a:prstGeom>
          <a:noFill/>
          <a:ln>
            <a:noFill/>
          </a:ln>
        </p:spPr>
      </p:pic>
      <p:sp>
        <p:nvSpPr>
          <p:cNvPr id="577" name="Google Shape;577;p22"/>
          <p:cNvSpPr/>
          <p:nvPr/>
        </p:nvSpPr>
        <p:spPr>
          <a:xfrm>
            <a:off x="793790" y="3668435"/>
            <a:ext cx="9329023" cy="708779"/>
          </a:xfrm>
          <a:prstGeom prst="rect">
            <a:avLst/>
          </a:prstGeom>
          <a:noFill/>
          <a:ln>
            <a:noFill/>
          </a:ln>
        </p:spPr>
        <p:txBody>
          <a:bodyPr spcFirstLastPara="1" wrap="square" lIns="0" tIns="0" rIns="0" bIns="0" anchor="t" anchorCtr="0">
            <a:noAutofit/>
          </a:bodyPr>
          <a:lstStyle/>
          <a:p>
            <a:pPr marL="0" marR="0" lvl="0" indent="0" algn="l" rtl="0">
              <a:lnSpc>
                <a:spcPct val="124719"/>
              </a:lnSpc>
              <a:spcBef>
                <a:spcPts val="0"/>
              </a:spcBef>
              <a:spcAft>
                <a:spcPts val="0"/>
              </a:spcAft>
              <a:buClr>
                <a:srgbClr val="233939"/>
              </a:buClr>
              <a:buSzPts val="4450"/>
              <a:buFont typeface="Syne"/>
              <a:buNone/>
            </a:pPr>
            <a:r>
              <a:rPr lang="en-US" sz="4450" b="1" i="0" u="none" strike="noStrike" cap="none">
                <a:solidFill>
                  <a:srgbClr val="233939"/>
                </a:solidFill>
                <a:latin typeface="Syne"/>
                <a:ea typeface="Syne"/>
                <a:cs typeface="Syne"/>
                <a:sym typeface="Syne"/>
              </a:rPr>
              <a:t>Menjadi Seperti Bapa di Surga</a:t>
            </a:r>
            <a:endParaRPr sz="4450" b="0" i="0" u="none" strike="noStrike" cap="none"/>
          </a:p>
        </p:txBody>
      </p:sp>
      <p:sp>
        <p:nvSpPr>
          <p:cNvPr id="578" name="Google Shape;578;p22"/>
          <p:cNvSpPr/>
          <p:nvPr/>
        </p:nvSpPr>
        <p:spPr>
          <a:xfrm>
            <a:off x="793790" y="4717375"/>
            <a:ext cx="510302" cy="510302"/>
          </a:xfrm>
          <a:prstGeom prst="roundRect">
            <a:avLst>
              <a:gd name="adj" fmla="val 18669"/>
            </a:avLst>
          </a:prstGeom>
          <a:solidFill>
            <a:srgbClr val="DDEEE6"/>
          </a:solidFill>
          <a:ln w="9525" cap="flat" cmpd="sng">
            <a:solidFill>
              <a:srgbClr val="C3D4C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79" name="Google Shape;579;p22" descr="preencoded.png"/>
          <p:cNvPicPr preferRelativeResize="0"/>
          <p:nvPr/>
        </p:nvPicPr>
        <p:blipFill rotWithShape="1">
          <a:blip r:embed="rId4">
            <a:alphaModFix/>
          </a:blip>
          <a:srcRect/>
          <a:stretch/>
        </p:blipFill>
        <p:spPr>
          <a:xfrm>
            <a:off x="878860" y="4759881"/>
            <a:ext cx="340162" cy="425291"/>
          </a:xfrm>
          <a:prstGeom prst="rect">
            <a:avLst/>
          </a:prstGeom>
          <a:noFill/>
          <a:ln>
            <a:noFill/>
          </a:ln>
        </p:spPr>
      </p:pic>
      <p:sp>
        <p:nvSpPr>
          <p:cNvPr id="580" name="Google Shape;580;p22"/>
          <p:cNvSpPr/>
          <p:nvPr/>
        </p:nvSpPr>
        <p:spPr>
          <a:xfrm>
            <a:off x="1530906" y="4795242"/>
            <a:ext cx="4631412" cy="35433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3B4E4E"/>
              </a:buClr>
              <a:buSzPts val="2200"/>
              <a:buFont typeface="Syne"/>
              <a:buNone/>
            </a:pPr>
            <a:r>
              <a:rPr lang="en-US" sz="2200" b="1" i="0" u="none" strike="noStrike" cap="none">
                <a:solidFill>
                  <a:srgbClr val="3B4E4E"/>
                </a:solidFill>
                <a:latin typeface="Syne"/>
                <a:ea typeface="Syne"/>
                <a:cs typeface="Syne"/>
                <a:sym typeface="Syne"/>
              </a:rPr>
              <a:t>Mencerminkan Karakter Allah</a:t>
            </a:r>
            <a:endParaRPr sz="2200" b="0" i="0" u="none" strike="noStrike" cap="none"/>
          </a:p>
        </p:txBody>
      </p:sp>
      <p:sp>
        <p:nvSpPr>
          <p:cNvPr id="581" name="Google Shape;581;p22"/>
          <p:cNvSpPr/>
          <p:nvPr/>
        </p:nvSpPr>
        <p:spPr>
          <a:xfrm>
            <a:off x="1530906" y="5285661"/>
            <a:ext cx="5642610" cy="362903"/>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3B4E4E"/>
              </a:buClr>
              <a:buSzPts val="1750"/>
              <a:buFont typeface="Overpass Light"/>
              <a:buNone/>
            </a:pPr>
            <a:r>
              <a:rPr lang="en-US" sz="1750" b="0" i="0" u="none" strike="noStrike" cap="none">
                <a:solidFill>
                  <a:srgbClr val="3B4E4E"/>
                </a:solidFill>
                <a:latin typeface="Overpass Light"/>
                <a:ea typeface="Overpass Light"/>
                <a:cs typeface="Overpass Light"/>
                <a:sym typeface="Overpass Light"/>
              </a:rPr>
              <a:t>Mengasihi musuh menjadikan kita mirip Bapa kita</a:t>
            </a:r>
            <a:endParaRPr sz="1750" b="0" i="0" u="none" strike="noStrike" cap="none"/>
          </a:p>
        </p:txBody>
      </p:sp>
      <p:sp>
        <p:nvSpPr>
          <p:cNvPr id="582" name="Google Shape;582;p22"/>
          <p:cNvSpPr/>
          <p:nvPr/>
        </p:nvSpPr>
        <p:spPr>
          <a:xfrm>
            <a:off x="7457003" y="4717375"/>
            <a:ext cx="510302" cy="510302"/>
          </a:xfrm>
          <a:prstGeom prst="roundRect">
            <a:avLst>
              <a:gd name="adj" fmla="val 18669"/>
            </a:avLst>
          </a:prstGeom>
          <a:solidFill>
            <a:srgbClr val="DDEEE6"/>
          </a:solidFill>
          <a:ln w="9525" cap="flat" cmpd="sng">
            <a:solidFill>
              <a:srgbClr val="C3D4C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3" name="Google Shape;583;p22"/>
          <p:cNvSpPr/>
          <p:nvPr/>
        </p:nvSpPr>
        <p:spPr>
          <a:xfrm>
            <a:off x="8194119" y="4795242"/>
            <a:ext cx="2835235" cy="35433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3B4E4E"/>
              </a:buClr>
              <a:buSzPts val="2200"/>
              <a:buFont typeface="Syne"/>
              <a:buNone/>
            </a:pPr>
            <a:r>
              <a:rPr lang="en-US" sz="2200" b="1" i="0" u="none" strike="noStrike" cap="none">
                <a:solidFill>
                  <a:srgbClr val="3B4E4E"/>
                </a:solidFill>
                <a:latin typeface="Syne"/>
                <a:ea typeface="Syne"/>
                <a:cs typeface="Syne"/>
                <a:sym typeface="Syne"/>
              </a:rPr>
              <a:t>Kasih Universal</a:t>
            </a:r>
            <a:endParaRPr sz="2200" b="0" i="0" u="none" strike="noStrike" cap="none"/>
          </a:p>
        </p:txBody>
      </p:sp>
      <p:sp>
        <p:nvSpPr>
          <p:cNvPr id="584" name="Google Shape;584;p22"/>
          <p:cNvSpPr/>
          <p:nvPr/>
        </p:nvSpPr>
        <p:spPr>
          <a:xfrm>
            <a:off x="8194119" y="5285661"/>
            <a:ext cx="5642610" cy="725805"/>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3B4E4E"/>
              </a:buClr>
              <a:buSzPts val="1750"/>
              <a:buFont typeface="Overpass Light"/>
              <a:buNone/>
            </a:pPr>
            <a:r>
              <a:rPr lang="en-US" sz="1750" b="0" i="0" u="none" strike="noStrike" cap="none">
                <a:solidFill>
                  <a:srgbClr val="3B4E4E"/>
                </a:solidFill>
                <a:latin typeface="Overpass Light"/>
                <a:ea typeface="Overpass Light"/>
                <a:cs typeface="Overpass Light"/>
                <a:sym typeface="Overpass Light"/>
              </a:rPr>
              <a:t>Allah mengasihi semua orang, bahkan yang menolak-Nya</a:t>
            </a:r>
            <a:endParaRPr sz="1750" b="0" i="0" u="none" strike="noStrike" cap="none"/>
          </a:p>
        </p:txBody>
      </p:sp>
      <p:sp>
        <p:nvSpPr>
          <p:cNvPr id="585" name="Google Shape;585;p22"/>
          <p:cNvSpPr/>
          <p:nvPr/>
        </p:nvSpPr>
        <p:spPr>
          <a:xfrm>
            <a:off x="793790" y="6465094"/>
            <a:ext cx="510302" cy="510302"/>
          </a:xfrm>
          <a:prstGeom prst="roundRect">
            <a:avLst>
              <a:gd name="adj" fmla="val 18669"/>
            </a:avLst>
          </a:prstGeom>
          <a:solidFill>
            <a:srgbClr val="DDEEE6"/>
          </a:solidFill>
          <a:ln w="9525" cap="flat" cmpd="sng">
            <a:solidFill>
              <a:srgbClr val="C3D4C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86" name="Google Shape;586;p22" descr="preencoded.png"/>
          <p:cNvPicPr preferRelativeResize="0"/>
          <p:nvPr/>
        </p:nvPicPr>
        <p:blipFill rotWithShape="1">
          <a:blip r:embed="rId5">
            <a:alphaModFix/>
          </a:blip>
          <a:srcRect/>
          <a:stretch/>
        </p:blipFill>
        <p:spPr>
          <a:xfrm>
            <a:off x="878860" y="6507599"/>
            <a:ext cx="340162" cy="425291"/>
          </a:xfrm>
          <a:prstGeom prst="rect">
            <a:avLst/>
          </a:prstGeom>
          <a:noFill/>
          <a:ln>
            <a:noFill/>
          </a:ln>
        </p:spPr>
      </p:pic>
      <p:sp>
        <p:nvSpPr>
          <p:cNvPr id="587" name="Google Shape;587;p22"/>
          <p:cNvSpPr/>
          <p:nvPr/>
        </p:nvSpPr>
        <p:spPr>
          <a:xfrm>
            <a:off x="1530906" y="6542961"/>
            <a:ext cx="3676769" cy="35433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3B4E4E"/>
              </a:buClr>
              <a:buSzPts val="2200"/>
              <a:buFont typeface="Syne"/>
              <a:buNone/>
            </a:pPr>
            <a:r>
              <a:rPr lang="en-US" sz="2200" b="1" i="0" u="none" strike="noStrike" cap="none">
                <a:solidFill>
                  <a:srgbClr val="3B4E4E"/>
                </a:solidFill>
                <a:latin typeface="Syne"/>
                <a:ea typeface="Syne"/>
                <a:cs typeface="Syne"/>
                <a:sym typeface="Syne"/>
              </a:rPr>
              <a:t>Gambar dan Rupa-Nya</a:t>
            </a:r>
            <a:endParaRPr sz="2200" b="0" i="0" u="none" strike="noStrike" cap="none"/>
          </a:p>
        </p:txBody>
      </p:sp>
      <p:sp>
        <p:nvSpPr>
          <p:cNvPr id="588" name="Google Shape;588;p22"/>
          <p:cNvSpPr/>
          <p:nvPr/>
        </p:nvSpPr>
        <p:spPr>
          <a:xfrm>
            <a:off x="1530906" y="7033379"/>
            <a:ext cx="5642610" cy="362903"/>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3B4E4E"/>
              </a:buClr>
              <a:buSzPts val="1750"/>
              <a:buFont typeface="Overpass Light"/>
              <a:buNone/>
            </a:pPr>
            <a:r>
              <a:rPr lang="en-US" sz="1750" b="0" i="0" u="none" strike="noStrike" cap="none">
                <a:solidFill>
                  <a:srgbClr val="3B4E4E"/>
                </a:solidFill>
                <a:latin typeface="Overpass Light"/>
                <a:ea typeface="Overpass Light"/>
                <a:cs typeface="Overpass Light"/>
                <a:sym typeface="Overpass Light"/>
              </a:rPr>
              <a:t>Kita dipanggil untuk merefleksikan sifat-Nya ke dunia</a:t>
            </a:r>
            <a:endParaRPr sz="1750" b="0" i="0" u="none" strike="noStrike" cap="none"/>
          </a:p>
        </p:txBody>
      </p:sp>
      <p:sp>
        <p:nvSpPr>
          <p:cNvPr id="589" name="Google Shape;589;p22"/>
          <p:cNvSpPr/>
          <p:nvPr/>
        </p:nvSpPr>
        <p:spPr>
          <a:xfrm>
            <a:off x="7457003" y="6465094"/>
            <a:ext cx="510302" cy="510302"/>
          </a:xfrm>
          <a:prstGeom prst="roundRect">
            <a:avLst>
              <a:gd name="adj" fmla="val 18669"/>
            </a:avLst>
          </a:prstGeom>
          <a:solidFill>
            <a:srgbClr val="DDEEE6"/>
          </a:solidFill>
          <a:ln w="9525" cap="flat" cmpd="sng">
            <a:solidFill>
              <a:srgbClr val="C3D4C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90" name="Google Shape;590;p22" descr="preencoded.png"/>
          <p:cNvPicPr preferRelativeResize="0"/>
          <p:nvPr/>
        </p:nvPicPr>
        <p:blipFill rotWithShape="1">
          <a:blip r:embed="rId6">
            <a:alphaModFix/>
          </a:blip>
          <a:srcRect/>
          <a:stretch/>
        </p:blipFill>
        <p:spPr>
          <a:xfrm>
            <a:off x="7542074" y="6507599"/>
            <a:ext cx="340162" cy="425291"/>
          </a:xfrm>
          <a:prstGeom prst="rect">
            <a:avLst/>
          </a:prstGeom>
          <a:noFill/>
          <a:ln>
            <a:noFill/>
          </a:ln>
        </p:spPr>
      </p:pic>
      <p:sp>
        <p:nvSpPr>
          <p:cNvPr id="591" name="Google Shape;591;p22"/>
          <p:cNvSpPr/>
          <p:nvPr/>
        </p:nvSpPr>
        <p:spPr>
          <a:xfrm>
            <a:off x="8194119" y="6542961"/>
            <a:ext cx="3111698" cy="35433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3B4E4E"/>
              </a:buClr>
              <a:buSzPts val="2200"/>
              <a:buFont typeface="Syne"/>
              <a:buNone/>
            </a:pPr>
            <a:r>
              <a:rPr lang="en-US" sz="2200" b="1" i="0" u="none" strike="noStrike" cap="none">
                <a:solidFill>
                  <a:srgbClr val="3B4E4E"/>
                </a:solidFill>
                <a:latin typeface="Syne"/>
                <a:ea typeface="Syne"/>
                <a:cs typeface="Syne"/>
                <a:sym typeface="Syne"/>
              </a:rPr>
              <a:t>Matahari dan Hujan</a:t>
            </a:r>
            <a:endParaRPr sz="2200" b="0" i="0" u="none" strike="noStrike" cap="none"/>
          </a:p>
        </p:txBody>
      </p:sp>
      <p:sp>
        <p:nvSpPr>
          <p:cNvPr id="592" name="Google Shape;592;p22"/>
          <p:cNvSpPr/>
          <p:nvPr/>
        </p:nvSpPr>
        <p:spPr>
          <a:xfrm>
            <a:off x="8194119" y="7033379"/>
            <a:ext cx="5642610" cy="362903"/>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3B4E4E"/>
              </a:buClr>
              <a:buSzPts val="1750"/>
              <a:buFont typeface="Overpass Light"/>
              <a:buNone/>
            </a:pPr>
            <a:r>
              <a:rPr lang="en-US" sz="1750" b="0" i="0" u="none" strike="noStrike" cap="none">
                <a:solidFill>
                  <a:srgbClr val="3B4E4E"/>
                </a:solidFill>
                <a:latin typeface="Overpass Light"/>
                <a:ea typeface="Overpass Light"/>
                <a:cs typeface="Overpass Light"/>
                <a:sym typeface="Overpass Light"/>
              </a:rPr>
              <a:t>Berkat-Nya turun atas orang baik dan jahat</a:t>
            </a:r>
            <a:endParaRPr sz="1750" b="0" i="0" u="none" strike="noStrike" cap="none"/>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597"/>
        <p:cNvGrpSpPr/>
        <p:nvPr/>
      </p:nvGrpSpPr>
      <p:grpSpPr>
        <a:xfrm>
          <a:off x="0" y="0"/>
          <a:ext cx="0" cy="0"/>
          <a:chOff x="0" y="0"/>
          <a:chExt cx="0" cy="0"/>
        </a:xfrm>
      </p:grpSpPr>
      <p:sp>
        <p:nvSpPr>
          <p:cNvPr id="598" name="Google Shape;598;p23"/>
          <p:cNvSpPr/>
          <p:nvPr/>
        </p:nvSpPr>
        <p:spPr>
          <a:xfrm>
            <a:off x="766882" y="946309"/>
            <a:ext cx="12790170" cy="684728"/>
          </a:xfrm>
          <a:prstGeom prst="rect">
            <a:avLst/>
          </a:prstGeom>
          <a:noFill/>
          <a:ln>
            <a:noFill/>
          </a:ln>
        </p:spPr>
        <p:txBody>
          <a:bodyPr spcFirstLastPara="1" wrap="square" lIns="0" tIns="0" rIns="0" bIns="0" anchor="t" anchorCtr="0">
            <a:noAutofit/>
          </a:bodyPr>
          <a:lstStyle/>
          <a:p>
            <a:pPr marL="0" marR="0" lvl="0" indent="0" algn="l" rtl="0">
              <a:lnSpc>
                <a:spcPct val="124418"/>
              </a:lnSpc>
              <a:spcBef>
                <a:spcPts val="0"/>
              </a:spcBef>
              <a:spcAft>
                <a:spcPts val="0"/>
              </a:spcAft>
              <a:buClr>
                <a:srgbClr val="233939"/>
              </a:buClr>
              <a:buSzPts val="4300"/>
              <a:buFont typeface="Syne"/>
              <a:buNone/>
            </a:pPr>
            <a:r>
              <a:rPr lang="en-US" sz="4300" b="1" i="0" u="none" strike="noStrike" cap="none">
                <a:solidFill>
                  <a:srgbClr val="233939"/>
                </a:solidFill>
                <a:latin typeface="Syne"/>
                <a:ea typeface="Syne"/>
                <a:cs typeface="Syne"/>
                <a:sym typeface="Syne"/>
              </a:rPr>
              <a:t>Peta Minda: Menjadi Seperti Bapa Surgawi</a:t>
            </a:r>
            <a:endParaRPr sz="4300" b="0" i="0" u="none" strike="noStrike" cap="none"/>
          </a:p>
        </p:txBody>
      </p:sp>
      <p:pic>
        <p:nvPicPr>
          <p:cNvPr id="599" name="Google Shape;599;p23" descr="preencoded.png"/>
          <p:cNvPicPr preferRelativeResize="0"/>
          <p:nvPr/>
        </p:nvPicPr>
        <p:blipFill rotWithShape="1">
          <a:blip r:embed="rId3">
            <a:alphaModFix/>
          </a:blip>
          <a:srcRect/>
          <a:stretch/>
        </p:blipFill>
        <p:spPr>
          <a:xfrm>
            <a:off x="3230642" y="2069187"/>
            <a:ext cx="1620679" cy="1262420"/>
          </a:xfrm>
          <a:prstGeom prst="rect">
            <a:avLst/>
          </a:prstGeom>
          <a:noFill/>
          <a:ln>
            <a:noFill/>
          </a:ln>
        </p:spPr>
      </p:pic>
      <p:sp>
        <p:nvSpPr>
          <p:cNvPr id="600" name="Google Shape;600;p23"/>
          <p:cNvSpPr/>
          <p:nvPr/>
        </p:nvSpPr>
        <p:spPr>
          <a:xfrm>
            <a:off x="3886914" y="2664262"/>
            <a:ext cx="308134" cy="385167"/>
          </a:xfrm>
          <a:prstGeom prst="rect">
            <a:avLst/>
          </a:prstGeom>
          <a:noFill/>
          <a:ln>
            <a:noFill/>
          </a:ln>
        </p:spPr>
        <p:txBody>
          <a:bodyPr spcFirstLastPara="1" wrap="square" lIns="0" tIns="0" rIns="0" bIns="0" anchor="t" anchorCtr="0">
            <a:noAutofit/>
          </a:bodyPr>
          <a:lstStyle/>
          <a:p>
            <a:pPr marL="0" marR="0" lvl="0" indent="0" algn="ctr" rtl="0">
              <a:lnSpc>
                <a:spcPct val="160416"/>
              </a:lnSpc>
              <a:spcBef>
                <a:spcPts val="0"/>
              </a:spcBef>
              <a:spcAft>
                <a:spcPts val="0"/>
              </a:spcAft>
              <a:buClr>
                <a:srgbClr val="3B4E4E"/>
              </a:buClr>
              <a:buSzPts val="2400"/>
              <a:buFont typeface="Syne"/>
              <a:buNone/>
            </a:pPr>
            <a:r>
              <a:rPr lang="en-US" sz="2400" b="1" i="0" u="none" strike="noStrike" cap="none">
                <a:solidFill>
                  <a:srgbClr val="3B4E4E"/>
                </a:solidFill>
                <a:latin typeface="Syne"/>
                <a:ea typeface="Syne"/>
                <a:cs typeface="Syne"/>
                <a:sym typeface="Syne"/>
              </a:rPr>
              <a:t>1</a:t>
            </a:r>
            <a:endParaRPr sz="2400" b="0" i="0" u="none" strike="noStrike" cap="none"/>
          </a:p>
        </p:txBody>
      </p:sp>
      <p:sp>
        <p:nvSpPr>
          <p:cNvPr id="601" name="Google Shape;601;p23"/>
          <p:cNvSpPr/>
          <p:nvPr/>
        </p:nvSpPr>
        <p:spPr>
          <a:xfrm>
            <a:off x="5070396" y="2288262"/>
            <a:ext cx="2738914" cy="342305"/>
          </a:xfrm>
          <a:prstGeom prst="rect">
            <a:avLst/>
          </a:prstGeom>
          <a:noFill/>
          <a:ln>
            <a:noFill/>
          </a:ln>
        </p:spPr>
        <p:txBody>
          <a:bodyPr spcFirstLastPara="1" wrap="square" lIns="0" tIns="0" rIns="0" bIns="0" anchor="t" anchorCtr="0">
            <a:noAutofit/>
          </a:bodyPr>
          <a:lstStyle/>
          <a:p>
            <a:pPr marL="0" marR="0" lvl="0" indent="0" algn="l" rtl="0">
              <a:lnSpc>
                <a:spcPct val="123255"/>
              </a:lnSpc>
              <a:spcBef>
                <a:spcPts val="0"/>
              </a:spcBef>
              <a:spcAft>
                <a:spcPts val="0"/>
              </a:spcAft>
              <a:buClr>
                <a:srgbClr val="3B4E4E"/>
              </a:buClr>
              <a:buSzPts val="2150"/>
              <a:buFont typeface="Syne"/>
              <a:buNone/>
            </a:pPr>
            <a:r>
              <a:rPr lang="en-US" sz="2150" b="1" i="0" u="none" strike="noStrike" cap="none">
                <a:solidFill>
                  <a:srgbClr val="3B4E4E"/>
                </a:solidFill>
                <a:latin typeface="Syne"/>
                <a:ea typeface="Syne"/>
                <a:cs typeface="Syne"/>
                <a:sym typeface="Syne"/>
              </a:rPr>
              <a:t>Belas Kasihan</a:t>
            </a:r>
            <a:endParaRPr sz="2150" b="0" i="0" u="none" strike="noStrike" cap="none"/>
          </a:p>
        </p:txBody>
      </p:sp>
      <p:sp>
        <p:nvSpPr>
          <p:cNvPr id="602" name="Google Shape;602;p23"/>
          <p:cNvSpPr/>
          <p:nvPr/>
        </p:nvSpPr>
        <p:spPr>
          <a:xfrm>
            <a:off x="5070396" y="2762012"/>
            <a:ext cx="5578673" cy="350520"/>
          </a:xfrm>
          <a:prstGeom prst="rect">
            <a:avLst/>
          </a:prstGeom>
          <a:noFill/>
          <a:ln>
            <a:noFill/>
          </a:ln>
        </p:spPr>
        <p:txBody>
          <a:bodyPr spcFirstLastPara="1" wrap="square" lIns="0" tIns="0" rIns="0" bIns="0" anchor="t" anchorCtr="0">
            <a:noAutofit/>
          </a:bodyPr>
          <a:lstStyle/>
          <a:p>
            <a:pPr marL="0" marR="0" lvl="0" indent="0" algn="l" rtl="0">
              <a:lnSpc>
                <a:spcPct val="161764"/>
              </a:lnSpc>
              <a:spcBef>
                <a:spcPts val="0"/>
              </a:spcBef>
              <a:spcAft>
                <a:spcPts val="0"/>
              </a:spcAft>
              <a:buClr>
                <a:srgbClr val="3B4E4E"/>
              </a:buClr>
              <a:buSzPts val="1700"/>
              <a:buFont typeface="Overpass Light"/>
              <a:buNone/>
            </a:pPr>
            <a:r>
              <a:rPr lang="en-US" sz="1700" b="0" i="0" u="none" strike="noStrike" cap="none">
                <a:solidFill>
                  <a:srgbClr val="3B4E4E"/>
                </a:solidFill>
                <a:latin typeface="Overpass Light"/>
                <a:ea typeface="Overpass Light"/>
                <a:cs typeface="Overpass Light"/>
                <a:sym typeface="Overpass Light"/>
              </a:rPr>
              <a:t>Melihat kebutuhan dan merasakan penderitaan orang lain</a:t>
            </a:r>
            <a:endParaRPr sz="1700" b="0" i="0" u="none" strike="noStrike" cap="none"/>
          </a:p>
        </p:txBody>
      </p:sp>
      <p:sp>
        <p:nvSpPr>
          <p:cNvPr id="603" name="Google Shape;603;p23"/>
          <p:cNvSpPr/>
          <p:nvPr/>
        </p:nvSpPr>
        <p:spPr>
          <a:xfrm>
            <a:off x="4906089" y="3343751"/>
            <a:ext cx="8902660" cy="15240"/>
          </a:xfrm>
          <a:prstGeom prst="roundRect">
            <a:avLst>
              <a:gd name="adj" fmla="val 603870"/>
            </a:avLst>
          </a:prstGeom>
          <a:solidFill>
            <a:srgbClr val="C3D4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604" name="Google Shape;604;p23" descr="preencoded.png"/>
          <p:cNvPicPr preferRelativeResize="0"/>
          <p:nvPr/>
        </p:nvPicPr>
        <p:blipFill rotWithShape="1">
          <a:blip r:embed="rId4">
            <a:alphaModFix/>
          </a:blip>
          <a:srcRect/>
          <a:stretch/>
        </p:blipFill>
        <p:spPr>
          <a:xfrm>
            <a:off x="2420303" y="3386376"/>
            <a:ext cx="3241358" cy="1262420"/>
          </a:xfrm>
          <a:prstGeom prst="rect">
            <a:avLst/>
          </a:prstGeom>
          <a:noFill/>
          <a:ln>
            <a:noFill/>
          </a:ln>
        </p:spPr>
      </p:pic>
      <p:pic>
        <p:nvPicPr>
          <p:cNvPr id="605" name="Google Shape;605;p23" descr="preencoded.png"/>
          <p:cNvPicPr preferRelativeResize="0"/>
          <p:nvPr/>
        </p:nvPicPr>
        <p:blipFill rotWithShape="1">
          <a:blip r:embed="rId5">
            <a:alphaModFix/>
          </a:blip>
          <a:srcRect/>
          <a:stretch/>
        </p:blipFill>
        <p:spPr>
          <a:xfrm>
            <a:off x="3886914" y="3825002"/>
            <a:ext cx="308134" cy="385167"/>
          </a:xfrm>
          <a:prstGeom prst="rect">
            <a:avLst/>
          </a:prstGeom>
          <a:noFill/>
          <a:ln>
            <a:noFill/>
          </a:ln>
        </p:spPr>
      </p:pic>
      <p:sp>
        <p:nvSpPr>
          <p:cNvPr id="606" name="Google Shape;606;p23"/>
          <p:cNvSpPr/>
          <p:nvPr/>
        </p:nvSpPr>
        <p:spPr>
          <a:xfrm>
            <a:off x="5880735" y="3605451"/>
            <a:ext cx="2738914" cy="342305"/>
          </a:xfrm>
          <a:prstGeom prst="rect">
            <a:avLst/>
          </a:prstGeom>
          <a:noFill/>
          <a:ln>
            <a:noFill/>
          </a:ln>
        </p:spPr>
        <p:txBody>
          <a:bodyPr spcFirstLastPara="1" wrap="square" lIns="0" tIns="0" rIns="0" bIns="0" anchor="t" anchorCtr="0">
            <a:noAutofit/>
          </a:bodyPr>
          <a:lstStyle/>
          <a:p>
            <a:pPr marL="0" marR="0" lvl="0" indent="0" algn="l" rtl="0">
              <a:lnSpc>
                <a:spcPct val="123255"/>
              </a:lnSpc>
              <a:spcBef>
                <a:spcPts val="0"/>
              </a:spcBef>
              <a:spcAft>
                <a:spcPts val="0"/>
              </a:spcAft>
              <a:buClr>
                <a:srgbClr val="3B4E4E"/>
              </a:buClr>
              <a:buSzPts val="2150"/>
              <a:buFont typeface="Syne"/>
              <a:buNone/>
            </a:pPr>
            <a:r>
              <a:rPr lang="en-US" sz="2150" b="1" i="0" u="none" strike="noStrike" cap="none">
                <a:solidFill>
                  <a:srgbClr val="3B4E4E"/>
                </a:solidFill>
                <a:latin typeface="Syne"/>
                <a:ea typeface="Syne"/>
                <a:cs typeface="Syne"/>
                <a:sym typeface="Syne"/>
              </a:rPr>
              <a:t>Kemurahan</a:t>
            </a:r>
            <a:endParaRPr sz="2150" b="0" i="0" u="none" strike="noStrike" cap="none"/>
          </a:p>
        </p:txBody>
      </p:sp>
      <p:sp>
        <p:nvSpPr>
          <p:cNvPr id="607" name="Google Shape;607;p23"/>
          <p:cNvSpPr/>
          <p:nvPr/>
        </p:nvSpPr>
        <p:spPr>
          <a:xfrm>
            <a:off x="5880735" y="4079200"/>
            <a:ext cx="4819769" cy="350520"/>
          </a:xfrm>
          <a:prstGeom prst="rect">
            <a:avLst/>
          </a:prstGeom>
          <a:noFill/>
          <a:ln>
            <a:noFill/>
          </a:ln>
        </p:spPr>
        <p:txBody>
          <a:bodyPr spcFirstLastPara="1" wrap="square" lIns="0" tIns="0" rIns="0" bIns="0" anchor="t" anchorCtr="0">
            <a:noAutofit/>
          </a:bodyPr>
          <a:lstStyle/>
          <a:p>
            <a:pPr marL="0" marR="0" lvl="0" indent="0" algn="l" rtl="0">
              <a:lnSpc>
                <a:spcPct val="161764"/>
              </a:lnSpc>
              <a:spcBef>
                <a:spcPts val="0"/>
              </a:spcBef>
              <a:spcAft>
                <a:spcPts val="0"/>
              </a:spcAft>
              <a:buClr>
                <a:srgbClr val="3B4E4E"/>
              </a:buClr>
              <a:buSzPts val="1700"/>
              <a:buFont typeface="Overpass Light"/>
              <a:buNone/>
            </a:pPr>
            <a:r>
              <a:rPr lang="en-US" sz="1700" b="0" i="0" u="none" strike="noStrike" cap="none">
                <a:solidFill>
                  <a:srgbClr val="3B4E4E"/>
                </a:solidFill>
                <a:latin typeface="Overpass Light"/>
                <a:ea typeface="Overpass Light"/>
                <a:cs typeface="Overpass Light"/>
                <a:sym typeface="Overpass Light"/>
              </a:rPr>
              <a:t>Memberi tanpa syarat dan melayani tanpa pamrih</a:t>
            </a:r>
            <a:endParaRPr sz="1700" b="0" i="0" u="none" strike="noStrike" cap="none"/>
          </a:p>
        </p:txBody>
      </p:sp>
      <p:sp>
        <p:nvSpPr>
          <p:cNvPr id="608" name="Google Shape;608;p23"/>
          <p:cNvSpPr/>
          <p:nvPr/>
        </p:nvSpPr>
        <p:spPr>
          <a:xfrm>
            <a:off x="5716429" y="4660940"/>
            <a:ext cx="8092321" cy="15240"/>
          </a:xfrm>
          <a:prstGeom prst="roundRect">
            <a:avLst>
              <a:gd name="adj" fmla="val 603870"/>
            </a:avLst>
          </a:prstGeom>
          <a:solidFill>
            <a:srgbClr val="C3D4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609" name="Google Shape;609;p23" descr="preencoded.png"/>
          <p:cNvPicPr preferRelativeResize="0"/>
          <p:nvPr/>
        </p:nvPicPr>
        <p:blipFill rotWithShape="1">
          <a:blip r:embed="rId6">
            <a:alphaModFix/>
          </a:blip>
          <a:srcRect/>
          <a:stretch/>
        </p:blipFill>
        <p:spPr>
          <a:xfrm>
            <a:off x="1609963" y="4703564"/>
            <a:ext cx="4862036" cy="1262420"/>
          </a:xfrm>
          <a:prstGeom prst="rect">
            <a:avLst/>
          </a:prstGeom>
          <a:noFill/>
          <a:ln>
            <a:noFill/>
          </a:ln>
        </p:spPr>
      </p:pic>
      <p:pic>
        <p:nvPicPr>
          <p:cNvPr id="610" name="Google Shape;610;p23" descr="preencoded.png"/>
          <p:cNvPicPr preferRelativeResize="0"/>
          <p:nvPr/>
        </p:nvPicPr>
        <p:blipFill rotWithShape="1">
          <a:blip r:embed="rId7">
            <a:alphaModFix/>
          </a:blip>
          <a:srcRect/>
          <a:stretch/>
        </p:blipFill>
        <p:spPr>
          <a:xfrm>
            <a:off x="3886795" y="5142190"/>
            <a:ext cx="308134" cy="385167"/>
          </a:xfrm>
          <a:prstGeom prst="rect">
            <a:avLst/>
          </a:prstGeom>
          <a:noFill/>
          <a:ln>
            <a:noFill/>
          </a:ln>
        </p:spPr>
      </p:pic>
      <p:sp>
        <p:nvSpPr>
          <p:cNvPr id="611" name="Google Shape;611;p23"/>
          <p:cNvSpPr/>
          <p:nvPr/>
        </p:nvSpPr>
        <p:spPr>
          <a:xfrm>
            <a:off x="6691074" y="4922639"/>
            <a:ext cx="2738914" cy="342305"/>
          </a:xfrm>
          <a:prstGeom prst="rect">
            <a:avLst/>
          </a:prstGeom>
          <a:noFill/>
          <a:ln>
            <a:noFill/>
          </a:ln>
        </p:spPr>
        <p:txBody>
          <a:bodyPr spcFirstLastPara="1" wrap="square" lIns="0" tIns="0" rIns="0" bIns="0" anchor="t" anchorCtr="0">
            <a:noAutofit/>
          </a:bodyPr>
          <a:lstStyle/>
          <a:p>
            <a:pPr marL="0" marR="0" lvl="0" indent="0" algn="l" rtl="0">
              <a:lnSpc>
                <a:spcPct val="123255"/>
              </a:lnSpc>
              <a:spcBef>
                <a:spcPts val="0"/>
              </a:spcBef>
              <a:spcAft>
                <a:spcPts val="0"/>
              </a:spcAft>
              <a:buClr>
                <a:srgbClr val="3B4E4E"/>
              </a:buClr>
              <a:buSzPts val="2150"/>
              <a:buFont typeface="Syne"/>
              <a:buNone/>
            </a:pPr>
            <a:r>
              <a:rPr lang="en-US" sz="2150" b="1" i="0" u="none" strike="noStrike" cap="none">
                <a:solidFill>
                  <a:srgbClr val="3B4E4E"/>
                </a:solidFill>
                <a:latin typeface="Syne"/>
                <a:ea typeface="Syne"/>
                <a:cs typeface="Syne"/>
                <a:sym typeface="Syne"/>
              </a:rPr>
              <a:t>Pengampunan</a:t>
            </a:r>
            <a:endParaRPr sz="2150" b="0" i="0" u="none" strike="noStrike" cap="none"/>
          </a:p>
        </p:txBody>
      </p:sp>
      <p:sp>
        <p:nvSpPr>
          <p:cNvPr id="612" name="Google Shape;612;p23"/>
          <p:cNvSpPr/>
          <p:nvPr/>
        </p:nvSpPr>
        <p:spPr>
          <a:xfrm>
            <a:off x="6691074" y="5396389"/>
            <a:ext cx="5285303" cy="350520"/>
          </a:xfrm>
          <a:prstGeom prst="rect">
            <a:avLst/>
          </a:prstGeom>
          <a:noFill/>
          <a:ln>
            <a:noFill/>
          </a:ln>
        </p:spPr>
        <p:txBody>
          <a:bodyPr spcFirstLastPara="1" wrap="square" lIns="0" tIns="0" rIns="0" bIns="0" anchor="t" anchorCtr="0">
            <a:noAutofit/>
          </a:bodyPr>
          <a:lstStyle/>
          <a:p>
            <a:pPr marL="0" marR="0" lvl="0" indent="0" algn="l" rtl="0">
              <a:lnSpc>
                <a:spcPct val="161764"/>
              </a:lnSpc>
              <a:spcBef>
                <a:spcPts val="0"/>
              </a:spcBef>
              <a:spcAft>
                <a:spcPts val="0"/>
              </a:spcAft>
              <a:buClr>
                <a:srgbClr val="3B4E4E"/>
              </a:buClr>
              <a:buSzPts val="1700"/>
              <a:buFont typeface="Overpass Light"/>
              <a:buNone/>
            </a:pPr>
            <a:r>
              <a:rPr lang="en-US" sz="1700" b="0" i="0" u="none" strike="noStrike" cap="none">
                <a:solidFill>
                  <a:srgbClr val="3B4E4E"/>
                </a:solidFill>
                <a:latin typeface="Overpass Light"/>
                <a:ea typeface="Overpass Light"/>
                <a:cs typeface="Overpass Light"/>
                <a:sym typeface="Overpass Light"/>
              </a:rPr>
              <a:t>Melepaskan kemarahan dan tidak menyimpan dendam</a:t>
            </a:r>
            <a:endParaRPr sz="1700" b="0" i="0" u="none" strike="noStrike" cap="none"/>
          </a:p>
        </p:txBody>
      </p:sp>
      <p:sp>
        <p:nvSpPr>
          <p:cNvPr id="613" name="Google Shape;613;p23"/>
          <p:cNvSpPr/>
          <p:nvPr/>
        </p:nvSpPr>
        <p:spPr>
          <a:xfrm>
            <a:off x="6526768" y="5978128"/>
            <a:ext cx="7281982" cy="15240"/>
          </a:xfrm>
          <a:prstGeom prst="roundRect">
            <a:avLst>
              <a:gd name="adj" fmla="val 603870"/>
            </a:avLst>
          </a:prstGeom>
          <a:solidFill>
            <a:srgbClr val="C3D4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614" name="Google Shape;614;p23" descr="preencoded.png"/>
          <p:cNvPicPr preferRelativeResize="0"/>
          <p:nvPr/>
        </p:nvPicPr>
        <p:blipFill rotWithShape="1">
          <a:blip r:embed="rId8">
            <a:alphaModFix/>
          </a:blip>
          <a:srcRect/>
          <a:stretch/>
        </p:blipFill>
        <p:spPr>
          <a:xfrm>
            <a:off x="799505" y="6020753"/>
            <a:ext cx="6482834" cy="1262420"/>
          </a:xfrm>
          <a:prstGeom prst="rect">
            <a:avLst/>
          </a:prstGeom>
          <a:noFill/>
          <a:ln>
            <a:noFill/>
          </a:ln>
        </p:spPr>
      </p:pic>
      <p:pic>
        <p:nvPicPr>
          <p:cNvPr id="615" name="Google Shape;615;p23" descr="preencoded.png"/>
          <p:cNvPicPr preferRelativeResize="0"/>
          <p:nvPr/>
        </p:nvPicPr>
        <p:blipFill rotWithShape="1">
          <a:blip r:embed="rId9">
            <a:alphaModFix/>
          </a:blip>
          <a:srcRect/>
          <a:stretch/>
        </p:blipFill>
        <p:spPr>
          <a:xfrm>
            <a:off x="3886795" y="6459379"/>
            <a:ext cx="308134" cy="385167"/>
          </a:xfrm>
          <a:prstGeom prst="rect">
            <a:avLst/>
          </a:prstGeom>
          <a:noFill/>
          <a:ln>
            <a:noFill/>
          </a:ln>
        </p:spPr>
      </p:pic>
      <p:sp>
        <p:nvSpPr>
          <p:cNvPr id="616" name="Google Shape;616;p23"/>
          <p:cNvSpPr/>
          <p:nvPr/>
        </p:nvSpPr>
        <p:spPr>
          <a:xfrm>
            <a:off x="7501414" y="6239827"/>
            <a:ext cx="2738914" cy="342305"/>
          </a:xfrm>
          <a:prstGeom prst="rect">
            <a:avLst/>
          </a:prstGeom>
          <a:noFill/>
          <a:ln>
            <a:noFill/>
          </a:ln>
        </p:spPr>
        <p:txBody>
          <a:bodyPr spcFirstLastPara="1" wrap="square" lIns="0" tIns="0" rIns="0" bIns="0" anchor="t" anchorCtr="0">
            <a:noAutofit/>
          </a:bodyPr>
          <a:lstStyle/>
          <a:p>
            <a:pPr marL="0" marR="0" lvl="0" indent="0" algn="l" rtl="0">
              <a:lnSpc>
                <a:spcPct val="123255"/>
              </a:lnSpc>
              <a:spcBef>
                <a:spcPts val="0"/>
              </a:spcBef>
              <a:spcAft>
                <a:spcPts val="0"/>
              </a:spcAft>
              <a:buClr>
                <a:srgbClr val="3B4E4E"/>
              </a:buClr>
              <a:buSzPts val="2150"/>
              <a:buFont typeface="Syne"/>
              <a:buNone/>
            </a:pPr>
            <a:r>
              <a:rPr lang="en-US" sz="2150" b="1" i="0" u="none" strike="noStrike" cap="none">
                <a:solidFill>
                  <a:srgbClr val="3B4E4E"/>
                </a:solidFill>
                <a:latin typeface="Syne"/>
                <a:ea typeface="Syne"/>
                <a:cs typeface="Syne"/>
                <a:sym typeface="Syne"/>
              </a:rPr>
              <a:t>Keadilan</a:t>
            </a:r>
            <a:endParaRPr sz="2150" b="0" i="0" u="none" strike="noStrike" cap="none"/>
          </a:p>
        </p:txBody>
      </p:sp>
      <p:sp>
        <p:nvSpPr>
          <p:cNvPr id="617" name="Google Shape;617;p23"/>
          <p:cNvSpPr/>
          <p:nvPr/>
        </p:nvSpPr>
        <p:spPr>
          <a:xfrm>
            <a:off x="7501414" y="6713577"/>
            <a:ext cx="5578078" cy="350520"/>
          </a:xfrm>
          <a:prstGeom prst="rect">
            <a:avLst/>
          </a:prstGeom>
          <a:noFill/>
          <a:ln>
            <a:noFill/>
          </a:ln>
        </p:spPr>
        <p:txBody>
          <a:bodyPr spcFirstLastPara="1" wrap="square" lIns="0" tIns="0" rIns="0" bIns="0" anchor="t" anchorCtr="0">
            <a:noAutofit/>
          </a:bodyPr>
          <a:lstStyle/>
          <a:p>
            <a:pPr marL="0" marR="0" lvl="0" indent="0" algn="l" rtl="0">
              <a:lnSpc>
                <a:spcPct val="161764"/>
              </a:lnSpc>
              <a:spcBef>
                <a:spcPts val="0"/>
              </a:spcBef>
              <a:spcAft>
                <a:spcPts val="0"/>
              </a:spcAft>
              <a:buClr>
                <a:srgbClr val="3B4E4E"/>
              </a:buClr>
              <a:buSzPts val="1700"/>
              <a:buFont typeface="Overpass Light"/>
              <a:buNone/>
            </a:pPr>
            <a:r>
              <a:rPr lang="en-US" sz="1700" b="0" i="0" u="none" strike="noStrike" cap="none">
                <a:solidFill>
                  <a:srgbClr val="3B4E4E"/>
                </a:solidFill>
                <a:latin typeface="Overpass Light"/>
                <a:ea typeface="Overpass Light"/>
                <a:cs typeface="Overpass Light"/>
                <a:sym typeface="Overpass Light"/>
              </a:rPr>
              <a:t>Memperjuangkan yang benar dan melindungi yang lemah</a:t>
            </a:r>
            <a:endParaRPr sz="1700" b="0" i="0" u="none" strike="noStrike" cap="none"/>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622"/>
        <p:cNvGrpSpPr/>
        <p:nvPr/>
      </p:nvGrpSpPr>
      <p:grpSpPr>
        <a:xfrm>
          <a:off x="0" y="0"/>
          <a:ext cx="0" cy="0"/>
          <a:chOff x="0" y="0"/>
          <a:chExt cx="0" cy="0"/>
        </a:xfrm>
      </p:grpSpPr>
      <p:sp>
        <p:nvSpPr>
          <p:cNvPr id="623" name="Google Shape;623;p24"/>
          <p:cNvSpPr/>
          <p:nvPr/>
        </p:nvSpPr>
        <p:spPr>
          <a:xfrm>
            <a:off x="562213" y="441722"/>
            <a:ext cx="7908369" cy="501968"/>
          </a:xfrm>
          <a:prstGeom prst="rect">
            <a:avLst/>
          </a:prstGeom>
          <a:noFill/>
          <a:ln>
            <a:noFill/>
          </a:ln>
        </p:spPr>
        <p:txBody>
          <a:bodyPr spcFirstLastPara="1" wrap="square" lIns="0" tIns="0" rIns="0" bIns="0" anchor="t" anchorCtr="0">
            <a:noAutofit/>
          </a:bodyPr>
          <a:lstStyle/>
          <a:p>
            <a:pPr marL="0" marR="0" lvl="0" indent="0" algn="l" rtl="0">
              <a:lnSpc>
                <a:spcPct val="125396"/>
              </a:lnSpc>
              <a:spcBef>
                <a:spcPts val="0"/>
              </a:spcBef>
              <a:spcAft>
                <a:spcPts val="0"/>
              </a:spcAft>
              <a:buClr>
                <a:srgbClr val="233939"/>
              </a:buClr>
              <a:buSzPts val="3150"/>
              <a:buFont typeface="Syne"/>
              <a:buNone/>
            </a:pPr>
            <a:r>
              <a:rPr lang="en-US" sz="3150" b="1" i="0" u="none" strike="noStrike" cap="none">
                <a:solidFill>
                  <a:srgbClr val="233939"/>
                </a:solidFill>
                <a:latin typeface="Syne"/>
                <a:ea typeface="Syne"/>
                <a:cs typeface="Syne"/>
                <a:sym typeface="Syne"/>
              </a:rPr>
              <a:t>Tantangan dalam Mengasihi Musuh</a:t>
            </a:r>
            <a:endParaRPr sz="3150" b="0" i="0" u="none" strike="noStrike" cap="none"/>
          </a:p>
        </p:txBody>
      </p:sp>
      <p:pic>
        <p:nvPicPr>
          <p:cNvPr id="624" name="Google Shape;624;p24" descr="preencoded.png"/>
          <p:cNvPicPr preferRelativeResize="0"/>
          <p:nvPr/>
        </p:nvPicPr>
        <p:blipFill rotWithShape="1">
          <a:blip r:embed="rId3">
            <a:alphaModFix/>
          </a:blip>
          <a:srcRect/>
          <a:stretch/>
        </p:blipFill>
        <p:spPr>
          <a:xfrm>
            <a:off x="562213" y="1264920"/>
            <a:ext cx="13505974" cy="7372231"/>
          </a:xfrm>
          <a:prstGeom prst="rect">
            <a:avLst/>
          </a:prstGeom>
          <a:noFill/>
          <a:ln>
            <a:noFill/>
          </a:ln>
        </p:spPr>
      </p:pic>
      <p:sp>
        <p:nvSpPr>
          <p:cNvPr id="625" name="Google Shape;625;p24"/>
          <p:cNvSpPr/>
          <p:nvPr/>
        </p:nvSpPr>
        <p:spPr>
          <a:xfrm>
            <a:off x="1927027" y="8667631"/>
            <a:ext cx="160615" cy="160615"/>
          </a:xfrm>
          <a:prstGeom prst="roundRect">
            <a:avLst>
              <a:gd name="adj" fmla="val 11386"/>
            </a:avLst>
          </a:prstGeom>
          <a:solidFill>
            <a:srgbClr val="1A33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6" name="Google Shape;626;p24"/>
          <p:cNvSpPr/>
          <p:nvPr/>
        </p:nvSpPr>
        <p:spPr>
          <a:xfrm>
            <a:off x="2148602" y="8667631"/>
            <a:ext cx="992862" cy="160615"/>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3B4E4E"/>
              </a:buClr>
              <a:buSzPts val="1250"/>
              <a:buFont typeface="Overpass Light"/>
              <a:buNone/>
            </a:pPr>
            <a:r>
              <a:rPr lang="en-US" sz="1250" b="0" i="0" u="none" strike="noStrike" cap="none">
                <a:solidFill>
                  <a:srgbClr val="3B4E4E"/>
                </a:solidFill>
                <a:latin typeface="Overpass Light"/>
                <a:ea typeface="Overpass Light"/>
                <a:cs typeface="Overpass Light"/>
                <a:sym typeface="Overpass Light"/>
              </a:rPr>
              <a:t>Emosi Negatif</a:t>
            </a:r>
            <a:endParaRPr sz="1250" b="0" i="0" u="none" strike="noStrike" cap="none"/>
          </a:p>
        </p:txBody>
      </p:sp>
      <p:sp>
        <p:nvSpPr>
          <p:cNvPr id="627" name="Google Shape;627;p24"/>
          <p:cNvSpPr/>
          <p:nvPr/>
        </p:nvSpPr>
        <p:spPr>
          <a:xfrm>
            <a:off x="3921323" y="8667631"/>
            <a:ext cx="160615" cy="160615"/>
          </a:xfrm>
          <a:prstGeom prst="roundRect">
            <a:avLst>
              <a:gd name="adj" fmla="val 11386"/>
            </a:avLst>
          </a:prstGeom>
          <a:solidFill>
            <a:srgbClr val="3161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8" name="Google Shape;628;p24"/>
          <p:cNvSpPr/>
          <p:nvPr/>
        </p:nvSpPr>
        <p:spPr>
          <a:xfrm>
            <a:off x="4142899" y="8667631"/>
            <a:ext cx="1102638" cy="160615"/>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3B4E4E"/>
              </a:buClr>
              <a:buSzPts val="1250"/>
              <a:buFont typeface="Overpass Light"/>
              <a:buNone/>
            </a:pPr>
            <a:r>
              <a:rPr lang="en-US" sz="1250" b="0" i="0" u="none" strike="noStrike" cap="none">
                <a:solidFill>
                  <a:srgbClr val="3B4E4E"/>
                </a:solidFill>
                <a:latin typeface="Overpass Light"/>
                <a:ea typeface="Overpass Light"/>
                <a:cs typeface="Overpass Light"/>
                <a:sym typeface="Overpass Light"/>
              </a:rPr>
              <a:t>Tekanan Teman</a:t>
            </a:r>
            <a:endParaRPr sz="1250" b="0" i="0" u="none" strike="noStrike" cap="none"/>
          </a:p>
        </p:txBody>
      </p:sp>
      <p:sp>
        <p:nvSpPr>
          <p:cNvPr id="629" name="Google Shape;629;p24"/>
          <p:cNvSpPr/>
          <p:nvPr/>
        </p:nvSpPr>
        <p:spPr>
          <a:xfrm>
            <a:off x="6271736" y="8667631"/>
            <a:ext cx="160615" cy="160615"/>
          </a:xfrm>
          <a:prstGeom prst="roundRect">
            <a:avLst>
              <a:gd name="adj" fmla="val 11386"/>
            </a:avLst>
          </a:prstGeom>
          <a:solidFill>
            <a:srgbClr val="488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0" name="Google Shape;630;p24"/>
          <p:cNvSpPr/>
          <p:nvPr/>
        </p:nvSpPr>
        <p:spPr>
          <a:xfrm>
            <a:off x="6493312" y="8667631"/>
            <a:ext cx="1865114" cy="160615"/>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3B4E4E"/>
              </a:buClr>
              <a:buSzPts val="1250"/>
              <a:buFont typeface="Overpass Light"/>
              <a:buNone/>
            </a:pPr>
            <a:r>
              <a:rPr lang="en-US" sz="1250" b="0" i="0" u="none" strike="noStrike" cap="none">
                <a:solidFill>
                  <a:srgbClr val="3B4E4E"/>
                </a:solidFill>
                <a:latin typeface="Overpass Light"/>
                <a:ea typeface="Overpass Light"/>
                <a:cs typeface="Overpass Light"/>
                <a:sym typeface="Overpass Light"/>
              </a:rPr>
              <a:t>Melihat Nilai dalam Musuh</a:t>
            </a:r>
            <a:endParaRPr sz="1250" b="0" i="0" u="none" strike="noStrike" cap="none"/>
          </a:p>
        </p:txBody>
      </p:sp>
      <p:sp>
        <p:nvSpPr>
          <p:cNvPr id="631" name="Google Shape;631;p24"/>
          <p:cNvSpPr/>
          <p:nvPr/>
        </p:nvSpPr>
        <p:spPr>
          <a:xfrm>
            <a:off x="9353312" y="8667631"/>
            <a:ext cx="160615" cy="160615"/>
          </a:xfrm>
          <a:prstGeom prst="roundRect">
            <a:avLst>
              <a:gd name="adj" fmla="val 11386"/>
            </a:avLst>
          </a:prstGeom>
          <a:solidFill>
            <a:srgbClr val="69B4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2" name="Google Shape;632;p24"/>
          <p:cNvSpPr/>
          <p:nvPr/>
        </p:nvSpPr>
        <p:spPr>
          <a:xfrm>
            <a:off x="9574887" y="8667631"/>
            <a:ext cx="1165265" cy="160615"/>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3B4E4E"/>
              </a:buClr>
              <a:buSzPts val="1250"/>
              <a:buFont typeface="Overpass Light"/>
              <a:buNone/>
            </a:pPr>
            <a:r>
              <a:rPr lang="en-US" sz="1250" b="0" i="0" u="none" strike="noStrike" cap="none">
                <a:solidFill>
                  <a:srgbClr val="3B4E4E"/>
                </a:solidFill>
                <a:latin typeface="Overpass Light"/>
                <a:ea typeface="Overpass Light"/>
                <a:cs typeface="Overpass Light"/>
                <a:sym typeface="Overpass Light"/>
              </a:rPr>
              <a:t>Kebiasaan Lama</a:t>
            </a:r>
            <a:endParaRPr sz="1250" b="0" i="0" u="none" strike="noStrike" cap="none"/>
          </a:p>
        </p:txBody>
      </p:sp>
      <p:sp>
        <p:nvSpPr>
          <p:cNvPr id="633" name="Google Shape;633;p24"/>
          <p:cNvSpPr/>
          <p:nvPr/>
        </p:nvSpPr>
        <p:spPr>
          <a:xfrm>
            <a:off x="11488817" y="8667631"/>
            <a:ext cx="160615" cy="160615"/>
          </a:xfrm>
          <a:prstGeom prst="roundRect">
            <a:avLst>
              <a:gd name="adj" fmla="val 11386"/>
            </a:avLst>
          </a:prstGeom>
          <a:solidFill>
            <a:srgbClr val="97CBB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4" name="Google Shape;634;p24"/>
          <p:cNvSpPr/>
          <p:nvPr/>
        </p:nvSpPr>
        <p:spPr>
          <a:xfrm>
            <a:off x="11710392" y="8667631"/>
            <a:ext cx="1567696" cy="160615"/>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3B4E4E"/>
              </a:buClr>
              <a:buSzPts val="1250"/>
              <a:buFont typeface="Overpass Light"/>
              <a:buNone/>
            </a:pPr>
            <a:r>
              <a:rPr lang="en-US" sz="1250" b="0" i="0" u="none" strike="noStrike" cap="none">
                <a:solidFill>
                  <a:srgbClr val="3B4E4E"/>
                </a:solidFill>
                <a:latin typeface="Overpass Light"/>
                <a:ea typeface="Overpass Light"/>
                <a:cs typeface="Overpass Light"/>
                <a:sym typeface="Overpass Light"/>
              </a:rPr>
              <a:t>Takut Disalahgunakan</a:t>
            </a:r>
            <a:endParaRPr sz="1250" b="0" i="0" u="none" strike="noStrike" cap="none"/>
          </a:p>
        </p:txBody>
      </p:sp>
      <p:sp>
        <p:nvSpPr>
          <p:cNvPr id="635" name="Google Shape;635;p24"/>
          <p:cNvSpPr/>
          <p:nvPr/>
        </p:nvSpPr>
        <p:spPr>
          <a:xfrm>
            <a:off x="562213" y="9008864"/>
            <a:ext cx="13505974" cy="256937"/>
          </a:xfrm>
          <a:prstGeom prst="rect">
            <a:avLst/>
          </a:prstGeom>
          <a:noFill/>
          <a:ln>
            <a:noFill/>
          </a:ln>
        </p:spPr>
        <p:txBody>
          <a:bodyPr spcFirstLastPara="1" wrap="square" lIns="0" tIns="0" rIns="0" bIns="0" anchor="t" anchorCtr="0">
            <a:noAutofit/>
          </a:bodyPr>
          <a:lstStyle/>
          <a:p>
            <a:pPr marL="0" marR="0" lvl="0" indent="0" algn="l" rtl="0">
              <a:lnSpc>
                <a:spcPct val="160000"/>
              </a:lnSpc>
              <a:spcBef>
                <a:spcPts val="0"/>
              </a:spcBef>
              <a:spcAft>
                <a:spcPts val="0"/>
              </a:spcAft>
              <a:buClr>
                <a:srgbClr val="3B4E4E"/>
              </a:buClr>
              <a:buSzPts val="1250"/>
              <a:buFont typeface="Overpass Light"/>
              <a:buNone/>
            </a:pPr>
            <a:r>
              <a:rPr lang="en-US" sz="1250" b="0" i="0" u="none" strike="noStrike" cap="none">
                <a:solidFill>
                  <a:srgbClr val="3B4E4E"/>
                </a:solidFill>
                <a:latin typeface="Overpass Light"/>
                <a:ea typeface="Overpass Light"/>
                <a:cs typeface="Overpass Light"/>
                <a:sym typeface="Overpass Light"/>
              </a:rPr>
              <a:t>Mengasihi musuh melibatkan perjuangan dengan emosi dan tekanan sosial.</a:t>
            </a:r>
            <a:endParaRPr sz="1250" b="0" i="0" u="none" strike="noStrike" cap="none"/>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640"/>
        <p:cNvGrpSpPr/>
        <p:nvPr/>
      </p:nvGrpSpPr>
      <p:grpSpPr>
        <a:xfrm>
          <a:off x="0" y="0"/>
          <a:ext cx="0" cy="0"/>
          <a:chOff x="0" y="0"/>
          <a:chExt cx="0" cy="0"/>
        </a:xfrm>
      </p:grpSpPr>
      <p:sp>
        <p:nvSpPr>
          <p:cNvPr id="641" name="Google Shape;641;p25"/>
          <p:cNvSpPr/>
          <p:nvPr/>
        </p:nvSpPr>
        <p:spPr>
          <a:xfrm>
            <a:off x="472321" y="371118"/>
            <a:ext cx="7399496" cy="421719"/>
          </a:xfrm>
          <a:prstGeom prst="rect">
            <a:avLst/>
          </a:prstGeom>
          <a:noFill/>
          <a:ln>
            <a:noFill/>
          </a:ln>
        </p:spPr>
        <p:txBody>
          <a:bodyPr spcFirstLastPara="1" wrap="square" lIns="0" tIns="0" rIns="0" bIns="0" anchor="t" anchorCtr="0">
            <a:noAutofit/>
          </a:bodyPr>
          <a:lstStyle/>
          <a:p>
            <a:pPr marL="0" marR="0" lvl="0" indent="0" algn="l" rtl="0">
              <a:lnSpc>
                <a:spcPct val="124528"/>
              </a:lnSpc>
              <a:spcBef>
                <a:spcPts val="0"/>
              </a:spcBef>
              <a:spcAft>
                <a:spcPts val="0"/>
              </a:spcAft>
              <a:buClr>
                <a:srgbClr val="233939"/>
              </a:buClr>
              <a:buSzPts val="2650"/>
              <a:buFont typeface="Syne"/>
              <a:buNone/>
            </a:pPr>
            <a:r>
              <a:rPr lang="en-US" sz="2650" b="1" i="0" u="none" strike="noStrike" cap="none">
                <a:solidFill>
                  <a:srgbClr val="233939"/>
                </a:solidFill>
                <a:latin typeface="Syne"/>
                <a:ea typeface="Syne"/>
                <a:cs typeface="Syne"/>
                <a:sym typeface="Syne"/>
              </a:rPr>
              <a:t>Contoh Mengasihi Musuh dalam Alkitab</a:t>
            </a:r>
            <a:endParaRPr sz="2650" b="0" i="0" u="none" strike="noStrike" cap="none"/>
          </a:p>
        </p:txBody>
      </p:sp>
      <p:pic>
        <p:nvPicPr>
          <p:cNvPr id="642" name="Google Shape;642;p25" descr="preencoded.png"/>
          <p:cNvPicPr preferRelativeResize="0"/>
          <p:nvPr/>
        </p:nvPicPr>
        <p:blipFill rotWithShape="1">
          <a:blip r:embed="rId3">
            <a:alphaModFix/>
          </a:blip>
          <a:srcRect/>
          <a:stretch/>
        </p:blipFill>
        <p:spPr>
          <a:xfrm>
            <a:off x="472321" y="1062752"/>
            <a:ext cx="3374231" cy="2085380"/>
          </a:xfrm>
          <a:prstGeom prst="rect">
            <a:avLst/>
          </a:prstGeom>
          <a:noFill/>
          <a:ln>
            <a:noFill/>
          </a:ln>
        </p:spPr>
      </p:pic>
      <p:sp>
        <p:nvSpPr>
          <p:cNvPr id="643" name="Google Shape;643;p25"/>
          <p:cNvSpPr/>
          <p:nvPr/>
        </p:nvSpPr>
        <p:spPr>
          <a:xfrm>
            <a:off x="4015264" y="1062752"/>
            <a:ext cx="1687116" cy="210860"/>
          </a:xfrm>
          <a:prstGeom prst="rect">
            <a:avLst/>
          </a:prstGeom>
          <a:noFill/>
          <a:ln>
            <a:noFill/>
          </a:ln>
        </p:spPr>
        <p:txBody>
          <a:bodyPr spcFirstLastPara="1" wrap="square" lIns="0" tIns="0" rIns="0" bIns="0" anchor="t" anchorCtr="0">
            <a:noAutofit/>
          </a:bodyPr>
          <a:lstStyle/>
          <a:p>
            <a:pPr marL="0" marR="0" lvl="0" indent="0" algn="l" rtl="0">
              <a:lnSpc>
                <a:spcPct val="126923"/>
              </a:lnSpc>
              <a:spcBef>
                <a:spcPts val="0"/>
              </a:spcBef>
              <a:spcAft>
                <a:spcPts val="0"/>
              </a:spcAft>
              <a:buClr>
                <a:srgbClr val="3B4E4E"/>
              </a:buClr>
              <a:buSzPts val="1300"/>
              <a:buFont typeface="Syne"/>
              <a:buNone/>
            </a:pPr>
            <a:r>
              <a:rPr lang="en-US" sz="1300" b="1" i="0" u="none" strike="noStrike" cap="none">
                <a:solidFill>
                  <a:srgbClr val="3B4E4E"/>
                </a:solidFill>
                <a:latin typeface="Syne"/>
                <a:ea typeface="Syne"/>
                <a:cs typeface="Syne"/>
                <a:sym typeface="Syne"/>
              </a:rPr>
              <a:t>Yesus di Salib</a:t>
            </a:r>
            <a:endParaRPr sz="1300" b="0" i="0" u="none" strike="noStrike" cap="none"/>
          </a:p>
        </p:txBody>
      </p:sp>
      <p:sp>
        <p:nvSpPr>
          <p:cNvPr id="644" name="Google Shape;644;p25"/>
          <p:cNvSpPr/>
          <p:nvPr/>
        </p:nvSpPr>
        <p:spPr>
          <a:xfrm>
            <a:off x="4015264" y="1354574"/>
            <a:ext cx="10142815" cy="215979"/>
          </a:xfrm>
          <a:prstGeom prst="rect">
            <a:avLst/>
          </a:prstGeom>
          <a:noFill/>
          <a:ln>
            <a:noFill/>
          </a:ln>
        </p:spPr>
        <p:txBody>
          <a:bodyPr spcFirstLastPara="1" wrap="square" lIns="0" tIns="0" rIns="0" bIns="0" anchor="t" anchorCtr="0">
            <a:noAutofit/>
          </a:bodyPr>
          <a:lstStyle/>
          <a:p>
            <a:pPr marL="0" marR="0" lvl="0" indent="0" algn="l" rtl="0">
              <a:lnSpc>
                <a:spcPct val="161904"/>
              </a:lnSpc>
              <a:spcBef>
                <a:spcPts val="0"/>
              </a:spcBef>
              <a:spcAft>
                <a:spcPts val="0"/>
              </a:spcAft>
              <a:buClr>
                <a:srgbClr val="3B4E4E"/>
              </a:buClr>
              <a:buSzPts val="1050"/>
              <a:buFont typeface="Overpass Light"/>
              <a:buNone/>
            </a:pPr>
            <a:r>
              <a:rPr lang="en-US" sz="1050" b="0" i="0" u="none" strike="noStrike" cap="none">
                <a:solidFill>
                  <a:srgbClr val="3B4E4E"/>
                </a:solidFill>
                <a:latin typeface="Overpass Light"/>
                <a:ea typeface="Overpass Light"/>
                <a:cs typeface="Overpass Light"/>
                <a:sym typeface="Overpass Light"/>
              </a:rPr>
              <a:t>"Bapa, ampunilah mereka, sebab mereka tidak tahu apa yang mereka perbuat." (Lukas 23:34)</a:t>
            </a:r>
            <a:endParaRPr sz="1050" b="0" i="0" u="none" strike="noStrike" cap="none"/>
          </a:p>
        </p:txBody>
      </p:sp>
      <p:pic>
        <p:nvPicPr>
          <p:cNvPr id="645" name="Google Shape;645;p25" descr="preencoded.png"/>
          <p:cNvPicPr preferRelativeResize="0"/>
          <p:nvPr/>
        </p:nvPicPr>
        <p:blipFill rotWithShape="1">
          <a:blip r:embed="rId4">
            <a:alphaModFix/>
          </a:blip>
          <a:srcRect/>
          <a:stretch/>
        </p:blipFill>
        <p:spPr>
          <a:xfrm>
            <a:off x="472321" y="3418046"/>
            <a:ext cx="3374231" cy="2085380"/>
          </a:xfrm>
          <a:prstGeom prst="rect">
            <a:avLst/>
          </a:prstGeom>
          <a:noFill/>
          <a:ln>
            <a:noFill/>
          </a:ln>
        </p:spPr>
      </p:pic>
      <p:sp>
        <p:nvSpPr>
          <p:cNvPr id="646" name="Google Shape;646;p25"/>
          <p:cNvSpPr/>
          <p:nvPr/>
        </p:nvSpPr>
        <p:spPr>
          <a:xfrm>
            <a:off x="4015264" y="3418046"/>
            <a:ext cx="1687116" cy="210860"/>
          </a:xfrm>
          <a:prstGeom prst="rect">
            <a:avLst/>
          </a:prstGeom>
          <a:noFill/>
          <a:ln>
            <a:noFill/>
          </a:ln>
        </p:spPr>
        <p:txBody>
          <a:bodyPr spcFirstLastPara="1" wrap="square" lIns="0" tIns="0" rIns="0" bIns="0" anchor="t" anchorCtr="0">
            <a:noAutofit/>
          </a:bodyPr>
          <a:lstStyle/>
          <a:p>
            <a:pPr marL="0" marR="0" lvl="0" indent="0" algn="l" rtl="0">
              <a:lnSpc>
                <a:spcPct val="126923"/>
              </a:lnSpc>
              <a:spcBef>
                <a:spcPts val="0"/>
              </a:spcBef>
              <a:spcAft>
                <a:spcPts val="0"/>
              </a:spcAft>
              <a:buClr>
                <a:srgbClr val="3B4E4E"/>
              </a:buClr>
              <a:buSzPts val="1300"/>
              <a:buFont typeface="Syne"/>
              <a:buNone/>
            </a:pPr>
            <a:r>
              <a:rPr lang="en-US" sz="1300" b="1" i="0" u="none" strike="noStrike" cap="none">
                <a:solidFill>
                  <a:srgbClr val="3B4E4E"/>
                </a:solidFill>
                <a:latin typeface="Syne"/>
                <a:ea typeface="Syne"/>
                <a:cs typeface="Syne"/>
                <a:sym typeface="Syne"/>
              </a:rPr>
              <a:t>Stefanus</a:t>
            </a:r>
            <a:endParaRPr sz="1300" b="0" i="0" u="none" strike="noStrike" cap="none"/>
          </a:p>
        </p:txBody>
      </p:sp>
      <p:sp>
        <p:nvSpPr>
          <p:cNvPr id="647" name="Google Shape;647;p25"/>
          <p:cNvSpPr/>
          <p:nvPr/>
        </p:nvSpPr>
        <p:spPr>
          <a:xfrm>
            <a:off x="4015264" y="3709868"/>
            <a:ext cx="10142815" cy="215979"/>
          </a:xfrm>
          <a:prstGeom prst="rect">
            <a:avLst/>
          </a:prstGeom>
          <a:noFill/>
          <a:ln>
            <a:noFill/>
          </a:ln>
        </p:spPr>
        <p:txBody>
          <a:bodyPr spcFirstLastPara="1" wrap="square" lIns="0" tIns="0" rIns="0" bIns="0" anchor="t" anchorCtr="0">
            <a:noAutofit/>
          </a:bodyPr>
          <a:lstStyle/>
          <a:p>
            <a:pPr marL="0" marR="0" lvl="0" indent="0" algn="l" rtl="0">
              <a:lnSpc>
                <a:spcPct val="161904"/>
              </a:lnSpc>
              <a:spcBef>
                <a:spcPts val="0"/>
              </a:spcBef>
              <a:spcAft>
                <a:spcPts val="0"/>
              </a:spcAft>
              <a:buClr>
                <a:srgbClr val="3B4E4E"/>
              </a:buClr>
              <a:buSzPts val="1050"/>
              <a:buFont typeface="Overpass Light"/>
              <a:buNone/>
            </a:pPr>
            <a:r>
              <a:rPr lang="en-US" sz="1050" b="0" i="0" u="none" strike="noStrike" cap="none">
                <a:solidFill>
                  <a:srgbClr val="3B4E4E"/>
                </a:solidFill>
                <a:latin typeface="Overpass Light"/>
                <a:ea typeface="Overpass Light"/>
                <a:cs typeface="Overpass Light"/>
                <a:sym typeface="Overpass Light"/>
              </a:rPr>
              <a:t>Saat direjam, ia berdoa untuk penganiayanya. (Kisah 7:60)</a:t>
            </a:r>
            <a:endParaRPr sz="1050" b="0" i="0" u="none" strike="noStrike" cap="none"/>
          </a:p>
        </p:txBody>
      </p:sp>
      <p:pic>
        <p:nvPicPr>
          <p:cNvPr id="648" name="Google Shape;648;p25" descr="preencoded.png"/>
          <p:cNvPicPr preferRelativeResize="0"/>
          <p:nvPr/>
        </p:nvPicPr>
        <p:blipFill rotWithShape="1">
          <a:blip r:embed="rId5">
            <a:alphaModFix/>
          </a:blip>
          <a:srcRect/>
          <a:stretch/>
        </p:blipFill>
        <p:spPr>
          <a:xfrm>
            <a:off x="472321" y="5773341"/>
            <a:ext cx="3374231" cy="2085380"/>
          </a:xfrm>
          <a:prstGeom prst="rect">
            <a:avLst/>
          </a:prstGeom>
          <a:noFill/>
          <a:ln>
            <a:noFill/>
          </a:ln>
        </p:spPr>
      </p:pic>
      <p:sp>
        <p:nvSpPr>
          <p:cNvPr id="649" name="Google Shape;649;p25"/>
          <p:cNvSpPr/>
          <p:nvPr/>
        </p:nvSpPr>
        <p:spPr>
          <a:xfrm>
            <a:off x="4015264" y="5773341"/>
            <a:ext cx="1687116" cy="210860"/>
          </a:xfrm>
          <a:prstGeom prst="rect">
            <a:avLst/>
          </a:prstGeom>
          <a:noFill/>
          <a:ln>
            <a:noFill/>
          </a:ln>
        </p:spPr>
        <p:txBody>
          <a:bodyPr spcFirstLastPara="1" wrap="square" lIns="0" tIns="0" rIns="0" bIns="0" anchor="t" anchorCtr="0">
            <a:noAutofit/>
          </a:bodyPr>
          <a:lstStyle/>
          <a:p>
            <a:pPr marL="0" marR="0" lvl="0" indent="0" algn="l" rtl="0">
              <a:lnSpc>
                <a:spcPct val="126923"/>
              </a:lnSpc>
              <a:spcBef>
                <a:spcPts val="0"/>
              </a:spcBef>
              <a:spcAft>
                <a:spcPts val="0"/>
              </a:spcAft>
              <a:buClr>
                <a:srgbClr val="3B4E4E"/>
              </a:buClr>
              <a:buSzPts val="1300"/>
              <a:buFont typeface="Syne"/>
              <a:buNone/>
            </a:pPr>
            <a:r>
              <a:rPr lang="en-US" sz="1300" b="1" i="0" u="none" strike="noStrike" cap="none">
                <a:solidFill>
                  <a:srgbClr val="3B4E4E"/>
                </a:solidFill>
                <a:latin typeface="Syne"/>
                <a:ea typeface="Syne"/>
                <a:cs typeface="Syne"/>
                <a:sym typeface="Syne"/>
              </a:rPr>
              <a:t>Daud dan Saul</a:t>
            </a:r>
            <a:endParaRPr sz="1300" b="0" i="0" u="none" strike="noStrike" cap="none"/>
          </a:p>
        </p:txBody>
      </p:sp>
      <p:sp>
        <p:nvSpPr>
          <p:cNvPr id="650" name="Google Shape;650;p25"/>
          <p:cNvSpPr/>
          <p:nvPr/>
        </p:nvSpPr>
        <p:spPr>
          <a:xfrm>
            <a:off x="4015264" y="6065163"/>
            <a:ext cx="10142815" cy="215979"/>
          </a:xfrm>
          <a:prstGeom prst="rect">
            <a:avLst/>
          </a:prstGeom>
          <a:noFill/>
          <a:ln>
            <a:noFill/>
          </a:ln>
        </p:spPr>
        <p:txBody>
          <a:bodyPr spcFirstLastPara="1" wrap="square" lIns="0" tIns="0" rIns="0" bIns="0" anchor="t" anchorCtr="0">
            <a:noAutofit/>
          </a:bodyPr>
          <a:lstStyle/>
          <a:p>
            <a:pPr marL="0" marR="0" lvl="0" indent="0" algn="l" rtl="0">
              <a:lnSpc>
                <a:spcPct val="161904"/>
              </a:lnSpc>
              <a:spcBef>
                <a:spcPts val="0"/>
              </a:spcBef>
              <a:spcAft>
                <a:spcPts val="0"/>
              </a:spcAft>
              <a:buClr>
                <a:srgbClr val="3B4E4E"/>
              </a:buClr>
              <a:buSzPts val="1050"/>
              <a:buFont typeface="Overpass Light"/>
              <a:buNone/>
            </a:pPr>
            <a:r>
              <a:rPr lang="en-US" sz="1050" b="0" i="0" u="none" strike="noStrike" cap="none">
                <a:solidFill>
                  <a:srgbClr val="3B4E4E"/>
                </a:solidFill>
                <a:latin typeface="Overpass Light"/>
                <a:ea typeface="Overpass Light"/>
                <a:cs typeface="Overpass Light"/>
                <a:sym typeface="Overpass Light"/>
              </a:rPr>
              <a:t>Daud menyelamatkan Saul walaupun Saul hendak membunuhnya. (1 Samuel 24)</a:t>
            </a:r>
            <a:endParaRPr sz="1050" b="0" i="0" u="none" strike="noStrike" cap="non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655"/>
        <p:cNvGrpSpPr/>
        <p:nvPr/>
      </p:nvGrpSpPr>
      <p:grpSpPr>
        <a:xfrm>
          <a:off x="0" y="0"/>
          <a:ext cx="0" cy="0"/>
          <a:chOff x="0" y="0"/>
          <a:chExt cx="0" cy="0"/>
        </a:xfrm>
      </p:grpSpPr>
      <p:sp>
        <p:nvSpPr>
          <p:cNvPr id="656" name="Google Shape;656;p26"/>
          <p:cNvSpPr/>
          <p:nvPr/>
        </p:nvSpPr>
        <p:spPr>
          <a:xfrm>
            <a:off x="793790" y="896660"/>
            <a:ext cx="13042821" cy="1417558"/>
          </a:xfrm>
          <a:prstGeom prst="rect">
            <a:avLst/>
          </a:prstGeom>
          <a:noFill/>
          <a:ln>
            <a:noFill/>
          </a:ln>
        </p:spPr>
        <p:txBody>
          <a:bodyPr spcFirstLastPara="1" wrap="square" lIns="0" tIns="0" rIns="0" bIns="0" anchor="t" anchorCtr="0">
            <a:noAutofit/>
          </a:bodyPr>
          <a:lstStyle/>
          <a:p>
            <a:pPr marL="0" marR="0" lvl="0" indent="0" algn="l" rtl="0">
              <a:lnSpc>
                <a:spcPct val="124719"/>
              </a:lnSpc>
              <a:spcBef>
                <a:spcPts val="0"/>
              </a:spcBef>
              <a:spcAft>
                <a:spcPts val="0"/>
              </a:spcAft>
              <a:buClr>
                <a:srgbClr val="233939"/>
              </a:buClr>
              <a:buSzPts val="4450"/>
              <a:buFont typeface="Syne"/>
              <a:buNone/>
            </a:pPr>
            <a:r>
              <a:rPr lang="en-US" sz="4450" b="1" i="0" u="none" strike="noStrike" cap="none">
                <a:solidFill>
                  <a:srgbClr val="233939"/>
                </a:solidFill>
                <a:latin typeface="Syne"/>
                <a:ea typeface="Syne"/>
                <a:cs typeface="Syne"/>
                <a:sym typeface="Syne"/>
              </a:rPr>
              <a:t>Peta Minda: Langkah Praktis Mengasihi Musuh</a:t>
            </a:r>
            <a:endParaRPr sz="4450" b="0" i="0" u="none" strike="noStrike" cap="none"/>
          </a:p>
        </p:txBody>
      </p:sp>
      <p:sp>
        <p:nvSpPr>
          <p:cNvPr id="657" name="Google Shape;657;p26"/>
          <p:cNvSpPr/>
          <p:nvPr/>
        </p:nvSpPr>
        <p:spPr>
          <a:xfrm>
            <a:off x="1857256" y="3176230"/>
            <a:ext cx="2835235" cy="354330"/>
          </a:xfrm>
          <a:prstGeom prst="rect">
            <a:avLst/>
          </a:prstGeom>
          <a:noFill/>
          <a:ln>
            <a:noFill/>
          </a:ln>
        </p:spPr>
        <p:txBody>
          <a:bodyPr spcFirstLastPara="1" wrap="square" lIns="0" tIns="0" rIns="0" bIns="0" anchor="t" anchorCtr="0">
            <a:noAutofit/>
          </a:bodyPr>
          <a:lstStyle/>
          <a:p>
            <a:pPr marL="0" marR="0" lvl="0" indent="0" algn="r" rtl="0">
              <a:lnSpc>
                <a:spcPct val="125000"/>
              </a:lnSpc>
              <a:spcBef>
                <a:spcPts val="0"/>
              </a:spcBef>
              <a:spcAft>
                <a:spcPts val="0"/>
              </a:spcAft>
              <a:buClr>
                <a:srgbClr val="3B4E4E"/>
              </a:buClr>
              <a:buSzPts val="2200"/>
              <a:buFont typeface="Syne"/>
              <a:buNone/>
            </a:pPr>
            <a:r>
              <a:rPr lang="en-US" sz="2200" b="1" i="0" u="none" strike="noStrike" cap="none">
                <a:solidFill>
                  <a:srgbClr val="3B4E4E"/>
                </a:solidFill>
                <a:latin typeface="Syne"/>
                <a:ea typeface="Syne"/>
                <a:cs typeface="Syne"/>
                <a:sym typeface="Syne"/>
              </a:rPr>
              <a:t>Di Sekolah</a:t>
            </a:r>
            <a:endParaRPr sz="2200" b="0" i="0" u="none" strike="noStrike" cap="none"/>
          </a:p>
        </p:txBody>
      </p:sp>
      <p:sp>
        <p:nvSpPr>
          <p:cNvPr id="658" name="Google Shape;658;p26"/>
          <p:cNvSpPr/>
          <p:nvPr/>
        </p:nvSpPr>
        <p:spPr>
          <a:xfrm>
            <a:off x="793790" y="3666649"/>
            <a:ext cx="3898702" cy="362903"/>
          </a:xfrm>
          <a:prstGeom prst="rect">
            <a:avLst/>
          </a:prstGeom>
          <a:noFill/>
          <a:ln>
            <a:noFill/>
          </a:ln>
        </p:spPr>
        <p:txBody>
          <a:bodyPr spcFirstLastPara="1" wrap="square" lIns="0" tIns="0" rIns="0" bIns="0" anchor="t" anchorCtr="0">
            <a:noAutofit/>
          </a:bodyPr>
          <a:lstStyle/>
          <a:p>
            <a:pPr marL="342900" marR="0" lvl="0" indent="-342900" algn="l" rtl="0">
              <a:lnSpc>
                <a:spcPct val="162857"/>
              </a:lnSpc>
              <a:spcBef>
                <a:spcPts val="0"/>
              </a:spcBef>
              <a:spcAft>
                <a:spcPts val="0"/>
              </a:spcAft>
              <a:buClr>
                <a:srgbClr val="3B4E4E"/>
              </a:buClr>
              <a:buSzPts val="1750"/>
              <a:buFont typeface="Overpass Light"/>
              <a:buChar char="•"/>
            </a:pPr>
            <a:r>
              <a:rPr lang="en-US" sz="1750" b="0" i="0" u="none" strike="noStrike" cap="none">
                <a:solidFill>
                  <a:srgbClr val="3B4E4E"/>
                </a:solidFill>
                <a:latin typeface="Overpass Light"/>
                <a:ea typeface="Overpass Light"/>
                <a:cs typeface="Overpass Light"/>
                <a:sym typeface="Overpass Light"/>
              </a:rPr>
              <a:t>Doakan pembuli</a:t>
            </a:r>
            <a:endParaRPr sz="1750" b="0" i="0" u="none" strike="noStrike" cap="none"/>
          </a:p>
        </p:txBody>
      </p:sp>
      <p:sp>
        <p:nvSpPr>
          <p:cNvPr id="659" name="Google Shape;659;p26"/>
          <p:cNvSpPr/>
          <p:nvPr/>
        </p:nvSpPr>
        <p:spPr>
          <a:xfrm>
            <a:off x="793790" y="4108847"/>
            <a:ext cx="3898702" cy="362903"/>
          </a:xfrm>
          <a:prstGeom prst="rect">
            <a:avLst/>
          </a:prstGeom>
          <a:noFill/>
          <a:ln>
            <a:noFill/>
          </a:ln>
        </p:spPr>
        <p:txBody>
          <a:bodyPr spcFirstLastPara="1" wrap="square" lIns="0" tIns="0" rIns="0" bIns="0" anchor="t" anchorCtr="0">
            <a:noAutofit/>
          </a:bodyPr>
          <a:lstStyle/>
          <a:p>
            <a:pPr marL="342900" marR="0" lvl="0" indent="-342900" algn="l" rtl="0">
              <a:lnSpc>
                <a:spcPct val="162857"/>
              </a:lnSpc>
              <a:spcBef>
                <a:spcPts val="0"/>
              </a:spcBef>
              <a:spcAft>
                <a:spcPts val="0"/>
              </a:spcAft>
              <a:buClr>
                <a:srgbClr val="3B4E4E"/>
              </a:buClr>
              <a:buSzPts val="1750"/>
              <a:buFont typeface="Overpass Light"/>
              <a:buChar char="•"/>
            </a:pPr>
            <a:r>
              <a:rPr lang="en-US" sz="1750" b="0" i="0" u="none" strike="noStrike" cap="none">
                <a:solidFill>
                  <a:srgbClr val="3B4E4E"/>
                </a:solidFill>
                <a:latin typeface="Overpass Light"/>
                <a:ea typeface="Overpass Light"/>
                <a:cs typeface="Overpass Light"/>
                <a:sym typeface="Overpass Light"/>
              </a:rPr>
              <a:t>Bantu yang sukar</a:t>
            </a:r>
            <a:endParaRPr sz="1750" b="0" i="0" u="none" strike="noStrike" cap="none"/>
          </a:p>
        </p:txBody>
      </p:sp>
      <p:pic>
        <p:nvPicPr>
          <p:cNvPr id="660" name="Google Shape;660;p26" descr="preencoded.png"/>
          <p:cNvPicPr preferRelativeResize="0"/>
          <p:nvPr/>
        </p:nvPicPr>
        <p:blipFill rotWithShape="1">
          <a:blip r:embed="rId3">
            <a:alphaModFix/>
          </a:blip>
          <a:srcRect/>
          <a:stretch/>
        </p:blipFill>
        <p:spPr>
          <a:xfrm>
            <a:off x="5032653" y="2767846"/>
            <a:ext cx="4564975" cy="4564975"/>
          </a:xfrm>
          <a:prstGeom prst="rect">
            <a:avLst/>
          </a:prstGeom>
          <a:noFill/>
          <a:ln>
            <a:noFill/>
          </a:ln>
        </p:spPr>
      </p:pic>
      <p:pic>
        <p:nvPicPr>
          <p:cNvPr id="661" name="Google Shape;661;p26" descr="preencoded.png"/>
          <p:cNvPicPr preferRelativeResize="0"/>
          <p:nvPr/>
        </p:nvPicPr>
        <p:blipFill rotWithShape="1">
          <a:blip r:embed="rId4">
            <a:alphaModFix/>
          </a:blip>
          <a:srcRect/>
          <a:stretch/>
        </p:blipFill>
        <p:spPr>
          <a:xfrm>
            <a:off x="6226731" y="3530918"/>
            <a:ext cx="339328" cy="424220"/>
          </a:xfrm>
          <a:prstGeom prst="rect">
            <a:avLst/>
          </a:prstGeom>
          <a:noFill/>
          <a:ln>
            <a:noFill/>
          </a:ln>
        </p:spPr>
      </p:pic>
      <p:sp>
        <p:nvSpPr>
          <p:cNvPr id="662" name="Google Shape;662;p26"/>
          <p:cNvSpPr/>
          <p:nvPr/>
        </p:nvSpPr>
        <p:spPr>
          <a:xfrm>
            <a:off x="9937790" y="3176230"/>
            <a:ext cx="2835235" cy="35433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3B4E4E"/>
              </a:buClr>
              <a:buSzPts val="2200"/>
              <a:buFont typeface="Syne"/>
              <a:buNone/>
            </a:pPr>
            <a:r>
              <a:rPr lang="en-US" sz="2200" b="1" i="0" u="none" strike="noStrike" cap="none">
                <a:solidFill>
                  <a:srgbClr val="3B4E4E"/>
                </a:solidFill>
                <a:latin typeface="Syne"/>
                <a:ea typeface="Syne"/>
                <a:cs typeface="Syne"/>
                <a:sym typeface="Syne"/>
              </a:rPr>
              <a:t>Di Rumah</a:t>
            </a:r>
            <a:endParaRPr sz="2200" b="0" i="0" u="none" strike="noStrike" cap="none"/>
          </a:p>
        </p:txBody>
      </p:sp>
      <p:sp>
        <p:nvSpPr>
          <p:cNvPr id="663" name="Google Shape;663;p26"/>
          <p:cNvSpPr/>
          <p:nvPr/>
        </p:nvSpPr>
        <p:spPr>
          <a:xfrm>
            <a:off x="9937790" y="3666649"/>
            <a:ext cx="3898821" cy="362903"/>
          </a:xfrm>
          <a:prstGeom prst="rect">
            <a:avLst/>
          </a:prstGeom>
          <a:noFill/>
          <a:ln>
            <a:noFill/>
          </a:ln>
        </p:spPr>
        <p:txBody>
          <a:bodyPr spcFirstLastPara="1" wrap="square" lIns="0" tIns="0" rIns="0" bIns="0" anchor="t" anchorCtr="0">
            <a:noAutofit/>
          </a:bodyPr>
          <a:lstStyle/>
          <a:p>
            <a:pPr marL="342900" marR="0" lvl="0" indent="-342900" algn="l" rtl="0">
              <a:lnSpc>
                <a:spcPct val="162857"/>
              </a:lnSpc>
              <a:spcBef>
                <a:spcPts val="0"/>
              </a:spcBef>
              <a:spcAft>
                <a:spcPts val="0"/>
              </a:spcAft>
              <a:buClr>
                <a:srgbClr val="3B4E4E"/>
              </a:buClr>
              <a:buSzPts val="1750"/>
              <a:buFont typeface="Overpass Light"/>
              <a:buChar char="•"/>
            </a:pPr>
            <a:r>
              <a:rPr lang="en-US" sz="1750" b="0" i="0" u="none" strike="noStrike" cap="none">
                <a:solidFill>
                  <a:srgbClr val="3B4E4E"/>
                </a:solidFill>
                <a:latin typeface="Overpass Light"/>
                <a:ea typeface="Overpass Light"/>
                <a:cs typeface="Overpass Light"/>
                <a:sym typeface="Overpass Light"/>
              </a:rPr>
              <a:t>Berbuat baik pada saudara</a:t>
            </a:r>
            <a:endParaRPr sz="1750" b="0" i="0" u="none" strike="noStrike" cap="none"/>
          </a:p>
        </p:txBody>
      </p:sp>
      <p:sp>
        <p:nvSpPr>
          <p:cNvPr id="664" name="Google Shape;664;p26"/>
          <p:cNvSpPr/>
          <p:nvPr/>
        </p:nvSpPr>
        <p:spPr>
          <a:xfrm>
            <a:off x="9937790" y="4108847"/>
            <a:ext cx="3898821" cy="362903"/>
          </a:xfrm>
          <a:prstGeom prst="rect">
            <a:avLst/>
          </a:prstGeom>
          <a:noFill/>
          <a:ln>
            <a:noFill/>
          </a:ln>
        </p:spPr>
        <p:txBody>
          <a:bodyPr spcFirstLastPara="1" wrap="square" lIns="0" tIns="0" rIns="0" bIns="0" anchor="t" anchorCtr="0">
            <a:noAutofit/>
          </a:bodyPr>
          <a:lstStyle/>
          <a:p>
            <a:pPr marL="342900" marR="0" lvl="0" indent="-342900" algn="l" rtl="0">
              <a:lnSpc>
                <a:spcPct val="162857"/>
              </a:lnSpc>
              <a:spcBef>
                <a:spcPts val="0"/>
              </a:spcBef>
              <a:spcAft>
                <a:spcPts val="0"/>
              </a:spcAft>
              <a:buClr>
                <a:srgbClr val="3B4E4E"/>
              </a:buClr>
              <a:buSzPts val="1750"/>
              <a:buFont typeface="Overpass Light"/>
              <a:buChar char="•"/>
            </a:pPr>
            <a:r>
              <a:rPr lang="en-US" sz="1750" b="0" i="0" u="none" strike="noStrike" cap="none">
                <a:solidFill>
                  <a:srgbClr val="3B4E4E"/>
                </a:solidFill>
                <a:latin typeface="Overpass Light"/>
                <a:ea typeface="Overpass Light"/>
                <a:cs typeface="Overpass Light"/>
                <a:sym typeface="Overpass Light"/>
              </a:rPr>
              <a:t>Bantuan tanpa syarat</a:t>
            </a:r>
            <a:endParaRPr sz="1750" b="0" i="0" u="none" strike="noStrike" cap="none"/>
          </a:p>
        </p:txBody>
      </p:sp>
      <p:pic>
        <p:nvPicPr>
          <p:cNvPr id="665" name="Google Shape;665;p26" descr="preencoded.png"/>
          <p:cNvPicPr preferRelativeResize="0"/>
          <p:nvPr/>
        </p:nvPicPr>
        <p:blipFill rotWithShape="1">
          <a:blip r:embed="rId5">
            <a:alphaModFix/>
          </a:blip>
          <a:srcRect/>
          <a:stretch/>
        </p:blipFill>
        <p:spPr>
          <a:xfrm>
            <a:off x="5032653" y="2767846"/>
            <a:ext cx="4564975" cy="4564975"/>
          </a:xfrm>
          <a:prstGeom prst="rect">
            <a:avLst/>
          </a:prstGeom>
          <a:noFill/>
          <a:ln>
            <a:noFill/>
          </a:ln>
        </p:spPr>
      </p:pic>
      <p:pic>
        <p:nvPicPr>
          <p:cNvPr id="666" name="Google Shape;666;p26" descr="preencoded.png"/>
          <p:cNvPicPr preferRelativeResize="0"/>
          <p:nvPr/>
        </p:nvPicPr>
        <p:blipFill rotWithShape="1">
          <a:blip r:embed="rId6">
            <a:alphaModFix/>
          </a:blip>
          <a:srcRect/>
          <a:stretch/>
        </p:blipFill>
        <p:spPr>
          <a:xfrm>
            <a:off x="8452604" y="3919418"/>
            <a:ext cx="339328" cy="424220"/>
          </a:xfrm>
          <a:prstGeom prst="rect">
            <a:avLst/>
          </a:prstGeom>
          <a:noFill/>
          <a:ln>
            <a:noFill/>
          </a:ln>
        </p:spPr>
      </p:pic>
      <p:sp>
        <p:nvSpPr>
          <p:cNvPr id="667" name="Google Shape;667;p26"/>
          <p:cNvSpPr/>
          <p:nvPr/>
        </p:nvSpPr>
        <p:spPr>
          <a:xfrm>
            <a:off x="9937790" y="5628799"/>
            <a:ext cx="2835235" cy="35433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3B4E4E"/>
              </a:buClr>
              <a:buSzPts val="2200"/>
              <a:buFont typeface="Syne"/>
              <a:buNone/>
            </a:pPr>
            <a:r>
              <a:rPr lang="en-US" sz="2200" b="1" i="0" u="none" strike="noStrike" cap="none">
                <a:solidFill>
                  <a:srgbClr val="3B4E4E"/>
                </a:solidFill>
                <a:latin typeface="Syne"/>
                <a:ea typeface="Syne"/>
                <a:cs typeface="Syne"/>
                <a:sym typeface="Syne"/>
              </a:rPr>
              <a:t>Di Media Sosial</a:t>
            </a:r>
            <a:endParaRPr sz="2200" b="0" i="0" u="none" strike="noStrike" cap="none"/>
          </a:p>
        </p:txBody>
      </p:sp>
      <p:sp>
        <p:nvSpPr>
          <p:cNvPr id="668" name="Google Shape;668;p26"/>
          <p:cNvSpPr/>
          <p:nvPr/>
        </p:nvSpPr>
        <p:spPr>
          <a:xfrm>
            <a:off x="9937790" y="6119217"/>
            <a:ext cx="3898821" cy="362903"/>
          </a:xfrm>
          <a:prstGeom prst="rect">
            <a:avLst/>
          </a:prstGeom>
          <a:noFill/>
          <a:ln>
            <a:noFill/>
          </a:ln>
        </p:spPr>
        <p:txBody>
          <a:bodyPr spcFirstLastPara="1" wrap="square" lIns="0" tIns="0" rIns="0" bIns="0" anchor="t" anchorCtr="0">
            <a:noAutofit/>
          </a:bodyPr>
          <a:lstStyle/>
          <a:p>
            <a:pPr marL="342900" marR="0" lvl="0" indent="-342900" algn="l" rtl="0">
              <a:lnSpc>
                <a:spcPct val="162857"/>
              </a:lnSpc>
              <a:spcBef>
                <a:spcPts val="0"/>
              </a:spcBef>
              <a:spcAft>
                <a:spcPts val="0"/>
              </a:spcAft>
              <a:buClr>
                <a:srgbClr val="3B4E4E"/>
              </a:buClr>
              <a:buSzPts val="1750"/>
              <a:buFont typeface="Overpass Light"/>
              <a:buChar char="•"/>
            </a:pPr>
            <a:r>
              <a:rPr lang="en-US" sz="1750" b="0" i="0" u="none" strike="noStrike" cap="none">
                <a:solidFill>
                  <a:srgbClr val="3B4E4E"/>
                </a:solidFill>
                <a:latin typeface="Overpass Light"/>
                <a:ea typeface="Overpass Light"/>
                <a:cs typeface="Overpass Light"/>
                <a:sym typeface="Overpass Light"/>
              </a:rPr>
              <a:t>Tidak membalas negatif</a:t>
            </a:r>
            <a:endParaRPr sz="1750" b="0" i="0" u="none" strike="noStrike" cap="none"/>
          </a:p>
        </p:txBody>
      </p:sp>
      <p:sp>
        <p:nvSpPr>
          <p:cNvPr id="669" name="Google Shape;669;p26"/>
          <p:cNvSpPr/>
          <p:nvPr/>
        </p:nvSpPr>
        <p:spPr>
          <a:xfrm>
            <a:off x="9937790" y="6561415"/>
            <a:ext cx="3898821" cy="362903"/>
          </a:xfrm>
          <a:prstGeom prst="rect">
            <a:avLst/>
          </a:prstGeom>
          <a:noFill/>
          <a:ln>
            <a:noFill/>
          </a:ln>
        </p:spPr>
        <p:txBody>
          <a:bodyPr spcFirstLastPara="1" wrap="square" lIns="0" tIns="0" rIns="0" bIns="0" anchor="t" anchorCtr="0">
            <a:noAutofit/>
          </a:bodyPr>
          <a:lstStyle/>
          <a:p>
            <a:pPr marL="342900" marR="0" lvl="0" indent="-342900" algn="l" rtl="0">
              <a:lnSpc>
                <a:spcPct val="162857"/>
              </a:lnSpc>
              <a:spcBef>
                <a:spcPts val="0"/>
              </a:spcBef>
              <a:spcAft>
                <a:spcPts val="0"/>
              </a:spcAft>
              <a:buClr>
                <a:srgbClr val="3B4E4E"/>
              </a:buClr>
              <a:buSzPts val="1750"/>
              <a:buFont typeface="Overpass Light"/>
              <a:buChar char="•"/>
            </a:pPr>
            <a:r>
              <a:rPr lang="en-US" sz="1750" b="0" i="0" u="none" strike="noStrike" cap="none">
                <a:solidFill>
                  <a:srgbClr val="3B4E4E"/>
                </a:solidFill>
                <a:latin typeface="Overpass Light"/>
                <a:ea typeface="Overpass Light"/>
                <a:cs typeface="Overpass Light"/>
                <a:sym typeface="Overpass Light"/>
              </a:rPr>
              <a:t>Bicara positif tentang orang</a:t>
            </a:r>
            <a:endParaRPr sz="1750" b="0" i="0" u="none" strike="noStrike" cap="none"/>
          </a:p>
        </p:txBody>
      </p:sp>
      <p:pic>
        <p:nvPicPr>
          <p:cNvPr id="670" name="Google Shape;670;p26" descr="preencoded.png"/>
          <p:cNvPicPr preferRelativeResize="0"/>
          <p:nvPr/>
        </p:nvPicPr>
        <p:blipFill rotWithShape="1">
          <a:blip r:embed="rId7">
            <a:alphaModFix/>
          </a:blip>
          <a:srcRect/>
          <a:stretch/>
        </p:blipFill>
        <p:spPr>
          <a:xfrm>
            <a:off x="5032653" y="2767846"/>
            <a:ext cx="4564975" cy="4564975"/>
          </a:xfrm>
          <a:prstGeom prst="rect">
            <a:avLst/>
          </a:prstGeom>
          <a:noFill/>
          <a:ln>
            <a:noFill/>
          </a:ln>
        </p:spPr>
      </p:pic>
      <p:pic>
        <p:nvPicPr>
          <p:cNvPr id="671" name="Google Shape;671;p26" descr="preencoded.png"/>
          <p:cNvPicPr preferRelativeResize="0"/>
          <p:nvPr/>
        </p:nvPicPr>
        <p:blipFill rotWithShape="1">
          <a:blip r:embed="rId8">
            <a:alphaModFix/>
          </a:blip>
          <a:srcRect/>
          <a:stretch/>
        </p:blipFill>
        <p:spPr>
          <a:xfrm>
            <a:off x="8064103" y="6145292"/>
            <a:ext cx="339328" cy="424220"/>
          </a:xfrm>
          <a:prstGeom prst="rect">
            <a:avLst/>
          </a:prstGeom>
          <a:noFill/>
          <a:ln>
            <a:noFill/>
          </a:ln>
        </p:spPr>
      </p:pic>
      <p:sp>
        <p:nvSpPr>
          <p:cNvPr id="672" name="Google Shape;672;p26"/>
          <p:cNvSpPr/>
          <p:nvPr/>
        </p:nvSpPr>
        <p:spPr>
          <a:xfrm>
            <a:off x="1857256" y="5628799"/>
            <a:ext cx="2835235" cy="354330"/>
          </a:xfrm>
          <a:prstGeom prst="rect">
            <a:avLst/>
          </a:prstGeom>
          <a:noFill/>
          <a:ln>
            <a:noFill/>
          </a:ln>
        </p:spPr>
        <p:txBody>
          <a:bodyPr spcFirstLastPara="1" wrap="square" lIns="0" tIns="0" rIns="0" bIns="0" anchor="t" anchorCtr="0">
            <a:noAutofit/>
          </a:bodyPr>
          <a:lstStyle/>
          <a:p>
            <a:pPr marL="0" marR="0" lvl="0" indent="0" algn="r" rtl="0">
              <a:lnSpc>
                <a:spcPct val="125000"/>
              </a:lnSpc>
              <a:spcBef>
                <a:spcPts val="0"/>
              </a:spcBef>
              <a:spcAft>
                <a:spcPts val="0"/>
              </a:spcAft>
              <a:buClr>
                <a:srgbClr val="3B4E4E"/>
              </a:buClr>
              <a:buSzPts val="2200"/>
              <a:buFont typeface="Syne"/>
              <a:buNone/>
            </a:pPr>
            <a:r>
              <a:rPr lang="en-US" sz="2200" b="1" i="0" u="none" strike="noStrike" cap="none">
                <a:solidFill>
                  <a:srgbClr val="3B4E4E"/>
                </a:solidFill>
                <a:latin typeface="Syne"/>
                <a:ea typeface="Syne"/>
                <a:cs typeface="Syne"/>
                <a:sym typeface="Syne"/>
              </a:rPr>
              <a:t>Di Komunitas</a:t>
            </a:r>
            <a:endParaRPr sz="2200" b="0" i="0" u="none" strike="noStrike" cap="none"/>
          </a:p>
        </p:txBody>
      </p:sp>
      <p:sp>
        <p:nvSpPr>
          <p:cNvPr id="673" name="Google Shape;673;p26"/>
          <p:cNvSpPr/>
          <p:nvPr/>
        </p:nvSpPr>
        <p:spPr>
          <a:xfrm>
            <a:off x="793790" y="6119217"/>
            <a:ext cx="3898702" cy="362903"/>
          </a:xfrm>
          <a:prstGeom prst="rect">
            <a:avLst/>
          </a:prstGeom>
          <a:noFill/>
          <a:ln>
            <a:noFill/>
          </a:ln>
        </p:spPr>
        <p:txBody>
          <a:bodyPr spcFirstLastPara="1" wrap="square" lIns="0" tIns="0" rIns="0" bIns="0" anchor="t" anchorCtr="0">
            <a:noAutofit/>
          </a:bodyPr>
          <a:lstStyle/>
          <a:p>
            <a:pPr marL="342900" marR="0" lvl="0" indent="-342900" algn="l" rtl="0">
              <a:lnSpc>
                <a:spcPct val="162857"/>
              </a:lnSpc>
              <a:spcBef>
                <a:spcPts val="0"/>
              </a:spcBef>
              <a:spcAft>
                <a:spcPts val="0"/>
              </a:spcAft>
              <a:buClr>
                <a:srgbClr val="3B4E4E"/>
              </a:buClr>
              <a:buSzPts val="1750"/>
              <a:buFont typeface="Overpass Light"/>
              <a:buChar char="•"/>
            </a:pPr>
            <a:r>
              <a:rPr lang="en-US" sz="1750" b="0" i="0" u="none" strike="noStrike" cap="none">
                <a:solidFill>
                  <a:srgbClr val="3B4E4E"/>
                </a:solidFill>
                <a:latin typeface="Overpass Light"/>
                <a:ea typeface="Overpass Light"/>
                <a:cs typeface="Overpass Light"/>
                <a:sym typeface="Overpass Light"/>
              </a:rPr>
              <a:t>Hormati beza pendapat</a:t>
            </a:r>
            <a:endParaRPr sz="1750" b="0" i="0" u="none" strike="noStrike" cap="none"/>
          </a:p>
        </p:txBody>
      </p:sp>
      <p:sp>
        <p:nvSpPr>
          <p:cNvPr id="674" name="Google Shape;674;p26"/>
          <p:cNvSpPr/>
          <p:nvPr/>
        </p:nvSpPr>
        <p:spPr>
          <a:xfrm>
            <a:off x="793790" y="6561415"/>
            <a:ext cx="3898702" cy="362903"/>
          </a:xfrm>
          <a:prstGeom prst="rect">
            <a:avLst/>
          </a:prstGeom>
          <a:noFill/>
          <a:ln>
            <a:noFill/>
          </a:ln>
        </p:spPr>
        <p:txBody>
          <a:bodyPr spcFirstLastPara="1" wrap="square" lIns="0" tIns="0" rIns="0" bIns="0" anchor="t" anchorCtr="0">
            <a:noAutofit/>
          </a:bodyPr>
          <a:lstStyle/>
          <a:p>
            <a:pPr marL="342900" marR="0" lvl="0" indent="-342900" algn="l" rtl="0">
              <a:lnSpc>
                <a:spcPct val="162857"/>
              </a:lnSpc>
              <a:spcBef>
                <a:spcPts val="0"/>
              </a:spcBef>
              <a:spcAft>
                <a:spcPts val="0"/>
              </a:spcAft>
              <a:buClr>
                <a:srgbClr val="3B4E4E"/>
              </a:buClr>
              <a:buSzPts val="1750"/>
              <a:buFont typeface="Overpass Light"/>
              <a:buChar char="•"/>
            </a:pPr>
            <a:r>
              <a:rPr lang="en-US" sz="1750" b="0" i="0" u="none" strike="noStrike" cap="none">
                <a:solidFill>
                  <a:srgbClr val="3B4E4E"/>
                </a:solidFill>
                <a:latin typeface="Overpass Light"/>
                <a:ea typeface="Overpass Light"/>
                <a:cs typeface="Overpass Light"/>
                <a:sym typeface="Overpass Light"/>
              </a:rPr>
              <a:t>Libatkan yang terpinggir</a:t>
            </a:r>
            <a:endParaRPr sz="1750" b="0" i="0" u="none" strike="noStrike" cap="none"/>
          </a:p>
        </p:txBody>
      </p:sp>
      <p:pic>
        <p:nvPicPr>
          <p:cNvPr id="675" name="Google Shape;675;p26" descr="preencoded.png"/>
          <p:cNvPicPr preferRelativeResize="0"/>
          <p:nvPr/>
        </p:nvPicPr>
        <p:blipFill rotWithShape="1">
          <a:blip r:embed="rId9">
            <a:alphaModFix/>
          </a:blip>
          <a:srcRect/>
          <a:stretch/>
        </p:blipFill>
        <p:spPr>
          <a:xfrm>
            <a:off x="5032653" y="2767846"/>
            <a:ext cx="4564975" cy="4564975"/>
          </a:xfrm>
          <a:prstGeom prst="rect">
            <a:avLst/>
          </a:prstGeom>
          <a:noFill/>
          <a:ln>
            <a:noFill/>
          </a:ln>
        </p:spPr>
      </p:pic>
      <p:sp>
        <p:nvSpPr>
          <p:cNvPr id="676" name="Google Shape;676;p26"/>
          <p:cNvSpPr/>
          <p:nvPr/>
        </p:nvSpPr>
        <p:spPr>
          <a:xfrm>
            <a:off x="5838230" y="5756791"/>
            <a:ext cx="339328" cy="424220"/>
          </a:xfrm>
          <a:prstGeom prst="rect">
            <a:avLst/>
          </a:prstGeom>
          <a:noFill/>
          <a:ln>
            <a:noFill/>
          </a:ln>
        </p:spPr>
        <p:txBody>
          <a:bodyPr spcFirstLastPara="1" wrap="square" lIns="0" tIns="0" rIns="0" bIns="0" anchor="t" anchorCtr="0">
            <a:noAutofit/>
          </a:bodyPr>
          <a:lstStyle/>
          <a:p>
            <a:pPr marL="0" marR="0" lvl="0" indent="0" algn="l" rtl="0">
              <a:lnSpc>
                <a:spcPct val="160377"/>
              </a:lnSpc>
              <a:spcBef>
                <a:spcPts val="0"/>
              </a:spcBef>
              <a:spcAft>
                <a:spcPts val="0"/>
              </a:spcAft>
              <a:buClr>
                <a:srgbClr val="3B4E4E"/>
              </a:buClr>
              <a:buSzPts val="2650"/>
              <a:buFont typeface="Syne"/>
              <a:buNone/>
            </a:pPr>
            <a:r>
              <a:rPr lang="en-US" sz="2650" b="1" i="0" u="none" strike="noStrike" cap="none">
                <a:solidFill>
                  <a:srgbClr val="3B4E4E"/>
                </a:solidFill>
                <a:latin typeface="Syne"/>
                <a:ea typeface="Syne"/>
                <a:cs typeface="Syne"/>
                <a:sym typeface="Syne"/>
              </a:rPr>
              <a:t>4</a:t>
            </a:r>
            <a:endParaRPr sz="2650" b="0" i="0" u="none" strike="noStrike" cap="none"/>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681"/>
        <p:cNvGrpSpPr/>
        <p:nvPr/>
      </p:nvGrpSpPr>
      <p:grpSpPr>
        <a:xfrm>
          <a:off x="0" y="0"/>
          <a:ext cx="0" cy="0"/>
          <a:chOff x="0" y="0"/>
          <a:chExt cx="0" cy="0"/>
        </a:xfrm>
      </p:grpSpPr>
      <p:pic>
        <p:nvPicPr>
          <p:cNvPr id="682" name="Google Shape;682;p27" descr="preencoded.png"/>
          <p:cNvPicPr preferRelativeResize="0"/>
          <p:nvPr/>
        </p:nvPicPr>
        <p:blipFill rotWithShape="1">
          <a:blip r:embed="rId3">
            <a:alphaModFix/>
          </a:blip>
          <a:srcRect/>
          <a:stretch/>
        </p:blipFill>
        <p:spPr>
          <a:xfrm>
            <a:off x="9144000" y="0"/>
            <a:ext cx="5486400" cy="8229600"/>
          </a:xfrm>
          <a:prstGeom prst="rect">
            <a:avLst/>
          </a:prstGeom>
          <a:noFill/>
          <a:ln>
            <a:noFill/>
          </a:ln>
        </p:spPr>
      </p:pic>
      <p:sp>
        <p:nvSpPr>
          <p:cNvPr id="683" name="Google Shape;683;p27"/>
          <p:cNvSpPr/>
          <p:nvPr/>
        </p:nvSpPr>
        <p:spPr>
          <a:xfrm>
            <a:off x="793790" y="1527929"/>
            <a:ext cx="5892046" cy="708779"/>
          </a:xfrm>
          <a:prstGeom prst="rect">
            <a:avLst/>
          </a:prstGeom>
          <a:noFill/>
          <a:ln>
            <a:noFill/>
          </a:ln>
        </p:spPr>
        <p:txBody>
          <a:bodyPr spcFirstLastPara="1" wrap="square" lIns="0" tIns="0" rIns="0" bIns="0" anchor="t" anchorCtr="0">
            <a:noAutofit/>
          </a:bodyPr>
          <a:lstStyle/>
          <a:p>
            <a:pPr marL="0" marR="0" lvl="0" indent="0" algn="l" rtl="0">
              <a:lnSpc>
                <a:spcPct val="124719"/>
              </a:lnSpc>
              <a:spcBef>
                <a:spcPts val="0"/>
              </a:spcBef>
              <a:spcAft>
                <a:spcPts val="0"/>
              </a:spcAft>
              <a:buClr>
                <a:srgbClr val="233939"/>
              </a:buClr>
              <a:buSzPts val="4450"/>
              <a:buFont typeface="Syne"/>
              <a:buNone/>
            </a:pPr>
            <a:r>
              <a:rPr lang="en-US" sz="4450" b="1" i="0" u="none" strike="noStrike" cap="none">
                <a:solidFill>
                  <a:srgbClr val="233939"/>
                </a:solidFill>
                <a:latin typeface="Syne"/>
                <a:ea typeface="Syne"/>
                <a:cs typeface="Syne"/>
                <a:sym typeface="Syne"/>
              </a:rPr>
              <a:t>Aktiviti Refleksi Diri</a:t>
            </a:r>
            <a:endParaRPr sz="4450" b="0" i="0" u="none" strike="noStrike" cap="none"/>
          </a:p>
        </p:txBody>
      </p:sp>
      <p:sp>
        <p:nvSpPr>
          <p:cNvPr id="684" name="Google Shape;684;p27"/>
          <p:cNvSpPr/>
          <p:nvPr/>
        </p:nvSpPr>
        <p:spPr>
          <a:xfrm>
            <a:off x="793790" y="2576870"/>
            <a:ext cx="170021" cy="853321"/>
          </a:xfrm>
          <a:prstGeom prst="roundRect">
            <a:avLst>
              <a:gd name="adj" fmla="val 56033"/>
            </a:avLst>
          </a:prstGeom>
          <a:solidFill>
            <a:srgbClr val="DDEEE6"/>
          </a:solidFill>
          <a:ln w="9525" cap="flat" cmpd="sng">
            <a:solidFill>
              <a:srgbClr val="C3D4C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5" name="Google Shape;685;p27"/>
          <p:cNvSpPr/>
          <p:nvPr/>
        </p:nvSpPr>
        <p:spPr>
          <a:xfrm>
            <a:off x="1303973" y="2576870"/>
            <a:ext cx="2835235" cy="35433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3B4E4E"/>
              </a:buClr>
              <a:buSzPts val="2200"/>
              <a:buFont typeface="Syne"/>
              <a:buNone/>
            </a:pPr>
            <a:r>
              <a:rPr lang="en-US" sz="2200" b="1" i="0" u="none" strike="noStrike" cap="none">
                <a:solidFill>
                  <a:srgbClr val="3B4E4E"/>
                </a:solidFill>
                <a:latin typeface="Syne"/>
                <a:ea typeface="Syne"/>
                <a:cs typeface="Syne"/>
                <a:sym typeface="Syne"/>
              </a:rPr>
              <a:t>Identifikasi</a:t>
            </a:r>
            <a:endParaRPr sz="2200" b="0" i="0" u="none" strike="noStrike" cap="none"/>
          </a:p>
        </p:txBody>
      </p:sp>
      <p:sp>
        <p:nvSpPr>
          <p:cNvPr id="686" name="Google Shape;686;p27"/>
          <p:cNvSpPr/>
          <p:nvPr/>
        </p:nvSpPr>
        <p:spPr>
          <a:xfrm>
            <a:off x="1303973" y="3067288"/>
            <a:ext cx="7046238" cy="362903"/>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3B4E4E"/>
              </a:buClr>
              <a:buSzPts val="1750"/>
              <a:buFont typeface="Overpass Light"/>
              <a:buNone/>
            </a:pPr>
            <a:r>
              <a:rPr lang="en-US" sz="1750" b="0" i="0" u="none" strike="noStrike" cap="none">
                <a:solidFill>
                  <a:srgbClr val="3B4E4E"/>
                </a:solidFill>
                <a:latin typeface="Overpass Light"/>
                <a:ea typeface="Overpass Light"/>
                <a:cs typeface="Overpass Light"/>
                <a:sym typeface="Overpass Light"/>
              </a:rPr>
              <a:t>Kenali satu orang yang sulit kamu kasihi dalam hidupmu sekarang.</a:t>
            </a:r>
            <a:endParaRPr sz="1750" b="0" i="0" u="none" strike="noStrike" cap="none"/>
          </a:p>
        </p:txBody>
      </p:sp>
      <p:sp>
        <p:nvSpPr>
          <p:cNvPr id="687" name="Google Shape;687;p27"/>
          <p:cNvSpPr/>
          <p:nvPr/>
        </p:nvSpPr>
        <p:spPr>
          <a:xfrm>
            <a:off x="1133951" y="3657005"/>
            <a:ext cx="170021" cy="1737717"/>
          </a:xfrm>
          <a:prstGeom prst="roundRect">
            <a:avLst>
              <a:gd name="adj" fmla="val 56033"/>
            </a:avLst>
          </a:prstGeom>
          <a:solidFill>
            <a:srgbClr val="DDEEE6"/>
          </a:solidFill>
          <a:ln w="9525" cap="flat" cmpd="sng">
            <a:solidFill>
              <a:srgbClr val="C3D4C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8" name="Google Shape;688;p27"/>
          <p:cNvSpPr/>
          <p:nvPr/>
        </p:nvSpPr>
        <p:spPr>
          <a:xfrm>
            <a:off x="1644134" y="3657005"/>
            <a:ext cx="2835235" cy="35433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3B4E4E"/>
              </a:buClr>
              <a:buSzPts val="2200"/>
              <a:buFont typeface="Syne"/>
              <a:buNone/>
            </a:pPr>
            <a:r>
              <a:rPr lang="en-US" sz="2200" b="1" i="0" u="none" strike="noStrike" cap="none">
                <a:solidFill>
                  <a:srgbClr val="3B4E4E"/>
                </a:solidFill>
                <a:latin typeface="Syne"/>
                <a:ea typeface="Syne"/>
                <a:cs typeface="Syne"/>
                <a:sym typeface="Syne"/>
              </a:rPr>
              <a:t>Tulis 3Z</a:t>
            </a:r>
            <a:endParaRPr sz="2200" b="0" i="0" u="none" strike="noStrike" cap="none"/>
          </a:p>
        </p:txBody>
      </p:sp>
      <p:sp>
        <p:nvSpPr>
          <p:cNvPr id="689" name="Google Shape;689;p27"/>
          <p:cNvSpPr/>
          <p:nvPr/>
        </p:nvSpPr>
        <p:spPr>
          <a:xfrm>
            <a:off x="1644134" y="4147423"/>
            <a:ext cx="6706076" cy="362903"/>
          </a:xfrm>
          <a:prstGeom prst="rect">
            <a:avLst/>
          </a:prstGeom>
          <a:noFill/>
          <a:ln>
            <a:noFill/>
          </a:ln>
        </p:spPr>
        <p:txBody>
          <a:bodyPr spcFirstLastPara="1" wrap="square" lIns="0" tIns="0" rIns="0" bIns="0" anchor="t" anchorCtr="0">
            <a:noAutofit/>
          </a:bodyPr>
          <a:lstStyle/>
          <a:p>
            <a:pPr marL="342900" marR="0" lvl="0" indent="-342900" algn="l" rtl="0">
              <a:lnSpc>
                <a:spcPct val="162857"/>
              </a:lnSpc>
              <a:spcBef>
                <a:spcPts val="0"/>
              </a:spcBef>
              <a:spcAft>
                <a:spcPts val="0"/>
              </a:spcAft>
              <a:buClr>
                <a:srgbClr val="3B4E4E"/>
              </a:buClr>
              <a:buSzPts val="1750"/>
              <a:buFont typeface="Overpass Light"/>
              <a:buChar char="•"/>
            </a:pPr>
            <a:r>
              <a:rPr lang="en-US" sz="1750" b="0" i="0" u="none" strike="noStrike" cap="none">
                <a:solidFill>
                  <a:srgbClr val="3B4E4E"/>
                </a:solidFill>
                <a:latin typeface="Overpass Light"/>
                <a:ea typeface="Overpass Light"/>
                <a:cs typeface="Overpass Light"/>
                <a:sym typeface="Overpass Light"/>
              </a:rPr>
              <a:t>Apa yang memZakiti kamu?</a:t>
            </a:r>
            <a:endParaRPr sz="1750" b="0" i="0" u="none" strike="noStrike" cap="none"/>
          </a:p>
        </p:txBody>
      </p:sp>
      <p:sp>
        <p:nvSpPr>
          <p:cNvPr id="690" name="Google Shape;690;p27"/>
          <p:cNvSpPr/>
          <p:nvPr/>
        </p:nvSpPr>
        <p:spPr>
          <a:xfrm>
            <a:off x="1644134" y="4589621"/>
            <a:ext cx="6706076" cy="362903"/>
          </a:xfrm>
          <a:prstGeom prst="rect">
            <a:avLst/>
          </a:prstGeom>
          <a:noFill/>
          <a:ln>
            <a:noFill/>
          </a:ln>
        </p:spPr>
        <p:txBody>
          <a:bodyPr spcFirstLastPara="1" wrap="square" lIns="0" tIns="0" rIns="0" bIns="0" anchor="t" anchorCtr="0">
            <a:noAutofit/>
          </a:bodyPr>
          <a:lstStyle/>
          <a:p>
            <a:pPr marL="342900" marR="0" lvl="0" indent="-342900" algn="l" rtl="0">
              <a:lnSpc>
                <a:spcPct val="162857"/>
              </a:lnSpc>
              <a:spcBef>
                <a:spcPts val="0"/>
              </a:spcBef>
              <a:spcAft>
                <a:spcPts val="0"/>
              </a:spcAft>
              <a:buClr>
                <a:srgbClr val="3B4E4E"/>
              </a:buClr>
              <a:buSzPts val="1750"/>
              <a:buFont typeface="Overpass Light"/>
              <a:buChar char="•"/>
            </a:pPr>
            <a:r>
              <a:rPr lang="en-US" sz="1750" b="0" i="0" u="none" strike="noStrike" cap="none">
                <a:solidFill>
                  <a:srgbClr val="3B4E4E"/>
                </a:solidFill>
                <a:latin typeface="Overpass Light"/>
                <a:ea typeface="Overpass Light"/>
                <a:cs typeface="Overpass Light"/>
                <a:sym typeface="Overpass Light"/>
              </a:rPr>
              <a:t>Apa yang memZulit untuk mengasihi?</a:t>
            </a:r>
            <a:endParaRPr sz="1750" b="0" i="0" u="none" strike="noStrike" cap="none"/>
          </a:p>
        </p:txBody>
      </p:sp>
      <p:sp>
        <p:nvSpPr>
          <p:cNvPr id="691" name="Google Shape;691;p27"/>
          <p:cNvSpPr/>
          <p:nvPr/>
        </p:nvSpPr>
        <p:spPr>
          <a:xfrm>
            <a:off x="1644134" y="5031819"/>
            <a:ext cx="6706076" cy="362903"/>
          </a:xfrm>
          <a:prstGeom prst="rect">
            <a:avLst/>
          </a:prstGeom>
          <a:noFill/>
          <a:ln>
            <a:noFill/>
          </a:ln>
        </p:spPr>
        <p:txBody>
          <a:bodyPr spcFirstLastPara="1" wrap="square" lIns="0" tIns="0" rIns="0" bIns="0" anchor="t" anchorCtr="0">
            <a:noAutofit/>
          </a:bodyPr>
          <a:lstStyle/>
          <a:p>
            <a:pPr marL="342900" marR="0" lvl="0" indent="-342900" algn="l" rtl="0">
              <a:lnSpc>
                <a:spcPct val="162857"/>
              </a:lnSpc>
              <a:spcBef>
                <a:spcPts val="0"/>
              </a:spcBef>
              <a:spcAft>
                <a:spcPts val="0"/>
              </a:spcAft>
              <a:buClr>
                <a:srgbClr val="3B4E4E"/>
              </a:buClr>
              <a:buSzPts val="1750"/>
              <a:buFont typeface="Overpass Light"/>
              <a:buChar char="•"/>
            </a:pPr>
            <a:r>
              <a:rPr lang="en-US" sz="1750" b="0" i="0" u="none" strike="noStrike" cap="none">
                <a:solidFill>
                  <a:srgbClr val="3B4E4E"/>
                </a:solidFill>
                <a:latin typeface="Overpass Light"/>
                <a:ea typeface="Overpass Light"/>
                <a:cs typeface="Overpass Light"/>
                <a:sym typeface="Overpass Light"/>
              </a:rPr>
              <a:t>Bagaimana menZembuhkan hubungan?</a:t>
            </a:r>
            <a:endParaRPr sz="1750" b="0" i="0" u="none" strike="noStrike" cap="none"/>
          </a:p>
        </p:txBody>
      </p:sp>
      <p:sp>
        <p:nvSpPr>
          <p:cNvPr id="692" name="Google Shape;692;p27"/>
          <p:cNvSpPr/>
          <p:nvPr/>
        </p:nvSpPr>
        <p:spPr>
          <a:xfrm>
            <a:off x="1474232" y="5621536"/>
            <a:ext cx="170021" cy="853321"/>
          </a:xfrm>
          <a:prstGeom prst="roundRect">
            <a:avLst>
              <a:gd name="adj" fmla="val 56033"/>
            </a:avLst>
          </a:prstGeom>
          <a:solidFill>
            <a:srgbClr val="DDEEE6"/>
          </a:solidFill>
          <a:ln w="9525" cap="flat" cmpd="sng">
            <a:solidFill>
              <a:srgbClr val="C3D4C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3" name="Google Shape;693;p27"/>
          <p:cNvSpPr/>
          <p:nvPr/>
        </p:nvSpPr>
        <p:spPr>
          <a:xfrm>
            <a:off x="1984415" y="5621536"/>
            <a:ext cx="2949059" cy="35433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3B4E4E"/>
              </a:buClr>
              <a:buSzPts val="2200"/>
              <a:buFont typeface="Syne"/>
              <a:buNone/>
            </a:pPr>
            <a:r>
              <a:rPr lang="en-US" sz="2200" b="1" i="0" u="none" strike="noStrike" cap="none">
                <a:solidFill>
                  <a:srgbClr val="3B4E4E"/>
                </a:solidFill>
                <a:latin typeface="Syne"/>
                <a:ea typeface="Syne"/>
                <a:cs typeface="Syne"/>
                <a:sym typeface="Syne"/>
              </a:rPr>
              <a:t>Rencana Tindakan</a:t>
            </a:r>
            <a:endParaRPr sz="2200" b="0" i="0" u="none" strike="noStrike" cap="none"/>
          </a:p>
        </p:txBody>
      </p:sp>
      <p:sp>
        <p:nvSpPr>
          <p:cNvPr id="694" name="Google Shape;694;p27"/>
          <p:cNvSpPr/>
          <p:nvPr/>
        </p:nvSpPr>
        <p:spPr>
          <a:xfrm>
            <a:off x="1984415" y="6111954"/>
            <a:ext cx="6365796" cy="362903"/>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3B4E4E"/>
              </a:buClr>
              <a:buSzPts val="1750"/>
              <a:buFont typeface="Overpass Light"/>
              <a:buNone/>
            </a:pPr>
            <a:r>
              <a:rPr lang="en-US" sz="1750" b="0" i="0" u="none" strike="noStrike" cap="none">
                <a:solidFill>
                  <a:srgbClr val="3B4E4E"/>
                </a:solidFill>
                <a:latin typeface="Overpass Light"/>
                <a:ea typeface="Overpass Light"/>
                <a:cs typeface="Overpass Light"/>
                <a:sym typeface="Overpass Light"/>
              </a:rPr>
              <a:t>Tulis satu tindakan kasih yang akan kamu lakukan minggu ini.</a:t>
            </a:r>
            <a:endParaRPr sz="1750" b="0" i="0" u="none" strike="noStrike" cap="none"/>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699"/>
        <p:cNvGrpSpPr/>
        <p:nvPr/>
      </p:nvGrpSpPr>
      <p:grpSpPr>
        <a:xfrm>
          <a:off x="0" y="0"/>
          <a:ext cx="0" cy="0"/>
          <a:chOff x="0" y="0"/>
          <a:chExt cx="0" cy="0"/>
        </a:xfrm>
      </p:grpSpPr>
      <p:pic>
        <p:nvPicPr>
          <p:cNvPr id="700" name="Google Shape;700;p28" descr="preencoded.png"/>
          <p:cNvPicPr preferRelativeResize="0"/>
          <p:nvPr/>
        </p:nvPicPr>
        <p:blipFill rotWithShape="1">
          <a:blip r:embed="rId3">
            <a:alphaModFix/>
          </a:blip>
          <a:srcRect/>
          <a:stretch/>
        </p:blipFill>
        <p:spPr>
          <a:xfrm>
            <a:off x="9144000" y="0"/>
            <a:ext cx="5486400" cy="8231862"/>
          </a:xfrm>
          <a:prstGeom prst="rect">
            <a:avLst/>
          </a:prstGeom>
          <a:noFill/>
          <a:ln>
            <a:noFill/>
          </a:ln>
        </p:spPr>
      </p:pic>
      <p:sp>
        <p:nvSpPr>
          <p:cNvPr id="701" name="Google Shape;701;p28"/>
          <p:cNvSpPr/>
          <p:nvPr/>
        </p:nvSpPr>
        <p:spPr>
          <a:xfrm>
            <a:off x="727829" y="571857"/>
            <a:ext cx="7688342" cy="1299686"/>
          </a:xfrm>
          <a:prstGeom prst="rect">
            <a:avLst/>
          </a:prstGeom>
          <a:noFill/>
          <a:ln>
            <a:noFill/>
          </a:ln>
        </p:spPr>
        <p:txBody>
          <a:bodyPr spcFirstLastPara="1" wrap="square" lIns="0" tIns="0" rIns="0" bIns="0" anchor="t" anchorCtr="0">
            <a:noAutofit/>
          </a:bodyPr>
          <a:lstStyle/>
          <a:p>
            <a:pPr marL="0" marR="0" lvl="0" indent="0" algn="l" rtl="0">
              <a:lnSpc>
                <a:spcPct val="125925"/>
              </a:lnSpc>
              <a:spcBef>
                <a:spcPts val="0"/>
              </a:spcBef>
              <a:spcAft>
                <a:spcPts val="0"/>
              </a:spcAft>
              <a:buClr>
                <a:srgbClr val="233939"/>
              </a:buClr>
              <a:buSzPts val="4050"/>
              <a:buFont typeface="Syne"/>
              <a:buNone/>
            </a:pPr>
            <a:r>
              <a:rPr lang="en-US" sz="4050" b="1" i="0" u="none" strike="noStrike" cap="none">
                <a:solidFill>
                  <a:srgbClr val="233939"/>
                </a:solidFill>
                <a:latin typeface="Syne"/>
                <a:ea typeface="Syne"/>
                <a:cs typeface="Syne"/>
                <a:sym typeface="Syne"/>
              </a:rPr>
              <a:t>Doa untuk Mengasihi Musuh</a:t>
            </a:r>
            <a:endParaRPr sz="4050" b="0" i="0" u="none" strike="noStrike" cap="none"/>
          </a:p>
        </p:txBody>
      </p:sp>
      <p:sp>
        <p:nvSpPr>
          <p:cNvPr id="702" name="Google Shape;702;p28"/>
          <p:cNvSpPr/>
          <p:nvPr/>
        </p:nvSpPr>
        <p:spPr>
          <a:xfrm>
            <a:off x="727829" y="2183368"/>
            <a:ext cx="7688342" cy="1213247"/>
          </a:xfrm>
          <a:prstGeom prst="roundRect">
            <a:avLst>
              <a:gd name="adj" fmla="val 7199"/>
            </a:avLst>
          </a:prstGeom>
          <a:solidFill>
            <a:srgbClr val="DDEEE6"/>
          </a:solidFill>
          <a:ln w="9525" cap="flat" cmpd="sng">
            <a:solidFill>
              <a:srgbClr val="C3D4C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3" name="Google Shape;703;p28"/>
          <p:cNvSpPr/>
          <p:nvPr/>
        </p:nvSpPr>
        <p:spPr>
          <a:xfrm>
            <a:off x="943332" y="2398871"/>
            <a:ext cx="3092529" cy="324802"/>
          </a:xfrm>
          <a:prstGeom prst="rect">
            <a:avLst/>
          </a:prstGeom>
          <a:noFill/>
          <a:ln>
            <a:noFill/>
          </a:ln>
        </p:spPr>
        <p:txBody>
          <a:bodyPr spcFirstLastPara="1" wrap="square" lIns="0" tIns="0" rIns="0" bIns="0" anchor="t" anchorCtr="0">
            <a:noAutofit/>
          </a:bodyPr>
          <a:lstStyle/>
          <a:p>
            <a:pPr marL="0" marR="0" lvl="0" indent="0" algn="l" rtl="0">
              <a:lnSpc>
                <a:spcPct val="127500"/>
              </a:lnSpc>
              <a:spcBef>
                <a:spcPts val="0"/>
              </a:spcBef>
              <a:spcAft>
                <a:spcPts val="0"/>
              </a:spcAft>
              <a:buClr>
                <a:srgbClr val="3B4E4E"/>
              </a:buClr>
              <a:buSzPts val="2000"/>
              <a:buFont typeface="Syne"/>
              <a:buNone/>
            </a:pPr>
            <a:r>
              <a:rPr lang="en-US" sz="2000" b="1" i="0" u="none" strike="noStrike" cap="none">
                <a:solidFill>
                  <a:srgbClr val="3B4E4E"/>
                </a:solidFill>
                <a:latin typeface="Syne"/>
                <a:ea typeface="Syne"/>
                <a:cs typeface="Syne"/>
                <a:sym typeface="Syne"/>
              </a:rPr>
              <a:t>Minta Perspektif Baru</a:t>
            </a:r>
            <a:endParaRPr sz="2000" b="0" i="0" u="none" strike="noStrike" cap="none"/>
          </a:p>
        </p:txBody>
      </p:sp>
      <p:sp>
        <p:nvSpPr>
          <p:cNvPr id="704" name="Google Shape;704;p28"/>
          <p:cNvSpPr/>
          <p:nvPr/>
        </p:nvSpPr>
        <p:spPr>
          <a:xfrm>
            <a:off x="943332" y="2848332"/>
            <a:ext cx="7257336" cy="332780"/>
          </a:xfrm>
          <a:prstGeom prst="rect">
            <a:avLst/>
          </a:prstGeom>
          <a:noFill/>
          <a:ln>
            <a:noFill/>
          </a:ln>
        </p:spPr>
        <p:txBody>
          <a:bodyPr spcFirstLastPara="1" wrap="square" lIns="0" tIns="0" rIns="0" bIns="0" anchor="t" anchorCtr="0">
            <a:noAutofit/>
          </a:bodyPr>
          <a:lstStyle/>
          <a:p>
            <a:pPr marL="0" marR="0" lvl="0" indent="0" algn="l" rtl="0">
              <a:lnSpc>
                <a:spcPct val="162500"/>
              </a:lnSpc>
              <a:spcBef>
                <a:spcPts val="0"/>
              </a:spcBef>
              <a:spcAft>
                <a:spcPts val="0"/>
              </a:spcAft>
              <a:buClr>
                <a:srgbClr val="3B4E4E"/>
              </a:buClr>
              <a:buSzPts val="1600"/>
              <a:buFont typeface="Overpass Light"/>
              <a:buNone/>
            </a:pPr>
            <a:r>
              <a:rPr lang="en-US" sz="1600" b="0" i="0" u="none" strike="noStrike" cap="none">
                <a:solidFill>
                  <a:srgbClr val="3B4E4E"/>
                </a:solidFill>
                <a:latin typeface="Overpass Light"/>
                <a:ea typeface="Overpass Light"/>
                <a:cs typeface="Overpass Light"/>
                <a:sym typeface="Overpass Light"/>
              </a:rPr>
              <a:t>"Tuhan, bantu saya melihat mereka seperti Engkau melihat."</a:t>
            </a:r>
            <a:endParaRPr sz="1600" b="0" i="0" u="none" strike="noStrike" cap="none"/>
          </a:p>
        </p:txBody>
      </p:sp>
      <p:sp>
        <p:nvSpPr>
          <p:cNvPr id="705" name="Google Shape;705;p28"/>
          <p:cNvSpPr/>
          <p:nvPr/>
        </p:nvSpPr>
        <p:spPr>
          <a:xfrm>
            <a:off x="727829" y="3604498"/>
            <a:ext cx="7688342" cy="1213247"/>
          </a:xfrm>
          <a:prstGeom prst="roundRect">
            <a:avLst>
              <a:gd name="adj" fmla="val 7199"/>
            </a:avLst>
          </a:prstGeom>
          <a:solidFill>
            <a:srgbClr val="DDEEE6"/>
          </a:solidFill>
          <a:ln w="9525" cap="flat" cmpd="sng">
            <a:solidFill>
              <a:srgbClr val="C3D4C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6" name="Google Shape;706;p28"/>
          <p:cNvSpPr/>
          <p:nvPr/>
        </p:nvSpPr>
        <p:spPr>
          <a:xfrm>
            <a:off x="943332" y="3820001"/>
            <a:ext cx="2599372" cy="324802"/>
          </a:xfrm>
          <a:prstGeom prst="rect">
            <a:avLst/>
          </a:prstGeom>
          <a:noFill/>
          <a:ln>
            <a:noFill/>
          </a:ln>
        </p:spPr>
        <p:txBody>
          <a:bodyPr spcFirstLastPara="1" wrap="square" lIns="0" tIns="0" rIns="0" bIns="0" anchor="t" anchorCtr="0">
            <a:noAutofit/>
          </a:bodyPr>
          <a:lstStyle/>
          <a:p>
            <a:pPr marL="0" marR="0" lvl="0" indent="0" algn="l" rtl="0">
              <a:lnSpc>
                <a:spcPct val="127500"/>
              </a:lnSpc>
              <a:spcBef>
                <a:spcPts val="0"/>
              </a:spcBef>
              <a:spcAft>
                <a:spcPts val="0"/>
              </a:spcAft>
              <a:buClr>
                <a:srgbClr val="3B4E4E"/>
              </a:buClr>
              <a:buSzPts val="2000"/>
              <a:buFont typeface="Syne"/>
              <a:buNone/>
            </a:pPr>
            <a:r>
              <a:rPr lang="en-US" sz="2000" b="1" i="0" u="none" strike="noStrike" cap="none">
                <a:solidFill>
                  <a:srgbClr val="3B4E4E"/>
                </a:solidFill>
                <a:latin typeface="Syne"/>
                <a:ea typeface="Syne"/>
                <a:cs typeface="Syne"/>
                <a:sym typeface="Syne"/>
              </a:rPr>
              <a:t>Minta Kekuatan</a:t>
            </a:r>
            <a:endParaRPr sz="2000" b="0" i="0" u="none" strike="noStrike" cap="none"/>
          </a:p>
        </p:txBody>
      </p:sp>
      <p:sp>
        <p:nvSpPr>
          <p:cNvPr id="707" name="Google Shape;707;p28"/>
          <p:cNvSpPr/>
          <p:nvPr/>
        </p:nvSpPr>
        <p:spPr>
          <a:xfrm>
            <a:off x="943332" y="4269462"/>
            <a:ext cx="7257336" cy="332780"/>
          </a:xfrm>
          <a:prstGeom prst="rect">
            <a:avLst/>
          </a:prstGeom>
          <a:noFill/>
          <a:ln>
            <a:noFill/>
          </a:ln>
        </p:spPr>
        <p:txBody>
          <a:bodyPr spcFirstLastPara="1" wrap="square" lIns="0" tIns="0" rIns="0" bIns="0" anchor="t" anchorCtr="0">
            <a:noAutofit/>
          </a:bodyPr>
          <a:lstStyle/>
          <a:p>
            <a:pPr marL="0" marR="0" lvl="0" indent="0" algn="l" rtl="0">
              <a:lnSpc>
                <a:spcPct val="162500"/>
              </a:lnSpc>
              <a:spcBef>
                <a:spcPts val="0"/>
              </a:spcBef>
              <a:spcAft>
                <a:spcPts val="0"/>
              </a:spcAft>
              <a:buClr>
                <a:srgbClr val="3B4E4E"/>
              </a:buClr>
              <a:buSzPts val="1600"/>
              <a:buFont typeface="Overpass Light"/>
              <a:buNone/>
            </a:pPr>
            <a:r>
              <a:rPr lang="en-US" sz="1600" b="0" i="0" u="none" strike="noStrike" cap="none">
                <a:solidFill>
                  <a:srgbClr val="3B4E4E"/>
                </a:solidFill>
                <a:latin typeface="Overpass Light"/>
                <a:ea typeface="Overpass Light"/>
                <a:cs typeface="Overpass Light"/>
                <a:sym typeface="Overpass Light"/>
              </a:rPr>
              <a:t>"Berikan saya kekuatan untuk mengasihi ketika sulit."</a:t>
            </a:r>
            <a:endParaRPr sz="1600" b="0" i="0" u="none" strike="noStrike" cap="none"/>
          </a:p>
        </p:txBody>
      </p:sp>
      <p:sp>
        <p:nvSpPr>
          <p:cNvPr id="708" name="Google Shape;708;p28"/>
          <p:cNvSpPr/>
          <p:nvPr/>
        </p:nvSpPr>
        <p:spPr>
          <a:xfrm>
            <a:off x="727829" y="5025628"/>
            <a:ext cx="7688342" cy="1213247"/>
          </a:xfrm>
          <a:prstGeom prst="roundRect">
            <a:avLst>
              <a:gd name="adj" fmla="val 7199"/>
            </a:avLst>
          </a:prstGeom>
          <a:solidFill>
            <a:srgbClr val="DDEEE6"/>
          </a:solidFill>
          <a:ln w="9525" cap="flat" cmpd="sng">
            <a:solidFill>
              <a:srgbClr val="C3D4C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9" name="Google Shape;709;p28"/>
          <p:cNvSpPr/>
          <p:nvPr/>
        </p:nvSpPr>
        <p:spPr>
          <a:xfrm>
            <a:off x="943332" y="5241131"/>
            <a:ext cx="3003352" cy="324802"/>
          </a:xfrm>
          <a:prstGeom prst="rect">
            <a:avLst/>
          </a:prstGeom>
          <a:noFill/>
          <a:ln>
            <a:noFill/>
          </a:ln>
        </p:spPr>
        <p:txBody>
          <a:bodyPr spcFirstLastPara="1" wrap="square" lIns="0" tIns="0" rIns="0" bIns="0" anchor="t" anchorCtr="0">
            <a:noAutofit/>
          </a:bodyPr>
          <a:lstStyle/>
          <a:p>
            <a:pPr marL="0" marR="0" lvl="0" indent="0" algn="l" rtl="0">
              <a:lnSpc>
                <a:spcPct val="127500"/>
              </a:lnSpc>
              <a:spcBef>
                <a:spcPts val="0"/>
              </a:spcBef>
              <a:spcAft>
                <a:spcPts val="0"/>
              </a:spcAft>
              <a:buClr>
                <a:srgbClr val="3B4E4E"/>
              </a:buClr>
              <a:buSzPts val="2000"/>
              <a:buFont typeface="Syne"/>
              <a:buNone/>
            </a:pPr>
            <a:r>
              <a:rPr lang="en-US" sz="2000" b="1" i="0" u="none" strike="noStrike" cap="none">
                <a:solidFill>
                  <a:srgbClr val="3B4E4E"/>
                </a:solidFill>
                <a:latin typeface="Syne"/>
                <a:ea typeface="Syne"/>
                <a:cs typeface="Syne"/>
                <a:sym typeface="Syne"/>
              </a:rPr>
              <a:t>Minta Penyembuhan</a:t>
            </a:r>
            <a:endParaRPr sz="2000" b="0" i="0" u="none" strike="noStrike" cap="none"/>
          </a:p>
        </p:txBody>
      </p:sp>
      <p:sp>
        <p:nvSpPr>
          <p:cNvPr id="710" name="Google Shape;710;p28"/>
          <p:cNvSpPr/>
          <p:nvPr/>
        </p:nvSpPr>
        <p:spPr>
          <a:xfrm>
            <a:off x="943332" y="5690592"/>
            <a:ext cx="7257336" cy="332780"/>
          </a:xfrm>
          <a:prstGeom prst="rect">
            <a:avLst/>
          </a:prstGeom>
          <a:noFill/>
          <a:ln>
            <a:noFill/>
          </a:ln>
        </p:spPr>
        <p:txBody>
          <a:bodyPr spcFirstLastPara="1" wrap="square" lIns="0" tIns="0" rIns="0" bIns="0" anchor="t" anchorCtr="0">
            <a:noAutofit/>
          </a:bodyPr>
          <a:lstStyle/>
          <a:p>
            <a:pPr marL="0" marR="0" lvl="0" indent="0" algn="l" rtl="0">
              <a:lnSpc>
                <a:spcPct val="162500"/>
              </a:lnSpc>
              <a:spcBef>
                <a:spcPts val="0"/>
              </a:spcBef>
              <a:spcAft>
                <a:spcPts val="0"/>
              </a:spcAft>
              <a:buClr>
                <a:srgbClr val="3B4E4E"/>
              </a:buClr>
              <a:buSzPts val="1600"/>
              <a:buFont typeface="Overpass Light"/>
              <a:buNone/>
            </a:pPr>
            <a:r>
              <a:rPr lang="en-US" sz="1600" b="0" i="0" u="none" strike="noStrike" cap="none">
                <a:solidFill>
                  <a:srgbClr val="3B4E4E"/>
                </a:solidFill>
                <a:latin typeface="Overpass Light"/>
                <a:ea typeface="Overpass Light"/>
                <a:cs typeface="Overpass Light"/>
                <a:sym typeface="Overpass Light"/>
              </a:rPr>
              <a:t>"Sembuhkan luka hati saya yang masih sakit."</a:t>
            </a:r>
            <a:endParaRPr sz="1600" b="0" i="0" u="none" strike="noStrike" cap="none"/>
          </a:p>
        </p:txBody>
      </p:sp>
      <p:sp>
        <p:nvSpPr>
          <p:cNvPr id="711" name="Google Shape;711;p28"/>
          <p:cNvSpPr/>
          <p:nvPr/>
        </p:nvSpPr>
        <p:spPr>
          <a:xfrm>
            <a:off x="727829" y="6446758"/>
            <a:ext cx="7688342" cy="1213247"/>
          </a:xfrm>
          <a:prstGeom prst="roundRect">
            <a:avLst>
              <a:gd name="adj" fmla="val 7199"/>
            </a:avLst>
          </a:prstGeom>
          <a:solidFill>
            <a:srgbClr val="DDEEE6"/>
          </a:solidFill>
          <a:ln w="9525" cap="flat" cmpd="sng">
            <a:solidFill>
              <a:srgbClr val="C3D4C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2" name="Google Shape;712;p28"/>
          <p:cNvSpPr/>
          <p:nvPr/>
        </p:nvSpPr>
        <p:spPr>
          <a:xfrm>
            <a:off x="943332" y="6662261"/>
            <a:ext cx="2599372" cy="324802"/>
          </a:xfrm>
          <a:prstGeom prst="rect">
            <a:avLst/>
          </a:prstGeom>
          <a:noFill/>
          <a:ln>
            <a:noFill/>
          </a:ln>
        </p:spPr>
        <p:txBody>
          <a:bodyPr spcFirstLastPara="1" wrap="square" lIns="0" tIns="0" rIns="0" bIns="0" anchor="t" anchorCtr="0">
            <a:noAutofit/>
          </a:bodyPr>
          <a:lstStyle/>
          <a:p>
            <a:pPr marL="0" marR="0" lvl="0" indent="0" algn="l" rtl="0">
              <a:lnSpc>
                <a:spcPct val="127500"/>
              </a:lnSpc>
              <a:spcBef>
                <a:spcPts val="0"/>
              </a:spcBef>
              <a:spcAft>
                <a:spcPts val="0"/>
              </a:spcAft>
              <a:buClr>
                <a:srgbClr val="3B4E4E"/>
              </a:buClr>
              <a:buSzPts val="2000"/>
              <a:buFont typeface="Syne"/>
              <a:buNone/>
            </a:pPr>
            <a:r>
              <a:rPr lang="en-US" sz="2000" b="1" i="0" u="none" strike="noStrike" cap="none">
                <a:solidFill>
                  <a:srgbClr val="3B4E4E"/>
                </a:solidFill>
                <a:latin typeface="Syne"/>
                <a:ea typeface="Syne"/>
                <a:cs typeface="Syne"/>
                <a:sym typeface="Syne"/>
              </a:rPr>
              <a:t>Minta Bimbingan</a:t>
            </a:r>
            <a:endParaRPr sz="2000" b="0" i="0" u="none" strike="noStrike" cap="none"/>
          </a:p>
        </p:txBody>
      </p:sp>
      <p:sp>
        <p:nvSpPr>
          <p:cNvPr id="713" name="Google Shape;713;p28"/>
          <p:cNvSpPr/>
          <p:nvPr/>
        </p:nvSpPr>
        <p:spPr>
          <a:xfrm>
            <a:off x="943332" y="7111722"/>
            <a:ext cx="7257336" cy="332780"/>
          </a:xfrm>
          <a:prstGeom prst="rect">
            <a:avLst/>
          </a:prstGeom>
          <a:noFill/>
          <a:ln>
            <a:noFill/>
          </a:ln>
        </p:spPr>
        <p:txBody>
          <a:bodyPr spcFirstLastPara="1" wrap="square" lIns="0" tIns="0" rIns="0" bIns="0" anchor="t" anchorCtr="0">
            <a:noAutofit/>
          </a:bodyPr>
          <a:lstStyle/>
          <a:p>
            <a:pPr marL="0" marR="0" lvl="0" indent="0" algn="l" rtl="0">
              <a:lnSpc>
                <a:spcPct val="162500"/>
              </a:lnSpc>
              <a:spcBef>
                <a:spcPts val="0"/>
              </a:spcBef>
              <a:spcAft>
                <a:spcPts val="0"/>
              </a:spcAft>
              <a:buClr>
                <a:srgbClr val="3B4E4E"/>
              </a:buClr>
              <a:buSzPts val="1600"/>
              <a:buFont typeface="Overpass Light"/>
              <a:buNone/>
            </a:pPr>
            <a:r>
              <a:rPr lang="en-US" sz="1600" b="0" i="0" u="none" strike="noStrike" cap="none">
                <a:solidFill>
                  <a:srgbClr val="3B4E4E"/>
                </a:solidFill>
                <a:latin typeface="Overpass Light"/>
                <a:ea typeface="Overpass Light"/>
                <a:cs typeface="Overpass Light"/>
                <a:sym typeface="Overpass Light"/>
              </a:rPr>
              <a:t>"Tunjukkan cara praktis untuk menunjukkan kasih-Mu."</a:t>
            </a:r>
            <a:endParaRPr sz="1600" b="0" i="0" u="none" strike="noStrike" cap="none"/>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718"/>
        <p:cNvGrpSpPr/>
        <p:nvPr/>
      </p:nvGrpSpPr>
      <p:grpSpPr>
        <a:xfrm>
          <a:off x="0" y="0"/>
          <a:ext cx="0" cy="0"/>
          <a:chOff x="0" y="0"/>
          <a:chExt cx="0" cy="0"/>
        </a:xfrm>
      </p:grpSpPr>
      <p:sp>
        <p:nvSpPr>
          <p:cNvPr id="719" name="Google Shape;719;p29"/>
          <p:cNvSpPr/>
          <p:nvPr/>
        </p:nvSpPr>
        <p:spPr>
          <a:xfrm>
            <a:off x="793790" y="749617"/>
            <a:ext cx="9588222" cy="708779"/>
          </a:xfrm>
          <a:prstGeom prst="rect">
            <a:avLst/>
          </a:prstGeom>
          <a:noFill/>
          <a:ln>
            <a:noFill/>
          </a:ln>
        </p:spPr>
        <p:txBody>
          <a:bodyPr spcFirstLastPara="1" wrap="square" lIns="0" tIns="0" rIns="0" bIns="0" anchor="t" anchorCtr="0">
            <a:noAutofit/>
          </a:bodyPr>
          <a:lstStyle/>
          <a:p>
            <a:pPr marL="0" marR="0" lvl="0" indent="0" algn="l" rtl="0">
              <a:lnSpc>
                <a:spcPct val="124719"/>
              </a:lnSpc>
              <a:spcBef>
                <a:spcPts val="0"/>
              </a:spcBef>
              <a:spcAft>
                <a:spcPts val="0"/>
              </a:spcAft>
              <a:buClr>
                <a:srgbClr val="233939"/>
              </a:buClr>
              <a:buSzPts val="4450"/>
              <a:buFont typeface="Syne"/>
              <a:buNone/>
            </a:pPr>
            <a:r>
              <a:rPr lang="en-US" sz="4450" b="1" i="0" u="none" strike="noStrike" cap="none">
                <a:solidFill>
                  <a:srgbClr val="233939"/>
                </a:solidFill>
                <a:latin typeface="Syne"/>
                <a:ea typeface="Syne"/>
                <a:cs typeface="Syne"/>
                <a:sym typeface="Syne"/>
              </a:rPr>
              <a:t>Kesimpulan: Panggilan Radikal</a:t>
            </a:r>
            <a:endParaRPr sz="4450" b="0" i="0" u="none" strike="noStrike" cap="none"/>
          </a:p>
        </p:txBody>
      </p:sp>
      <p:sp>
        <p:nvSpPr>
          <p:cNvPr id="720" name="Google Shape;720;p29"/>
          <p:cNvSpPr/>
          <p:nvPr/>
        </p:nvSpPr>
        <p:spPr>
          <a:xfrm>
            <a:off x="793790" y="1912025"/>
            <a:ext cx="1630323" cy="1306949"/>
          </a:xfrm>
          <a:prstGeom prst="roundRect">
            <a:avLst>
              <a:gd name="adj" fmla="val 7289"/>
            </a:avLst>
          </a:prstGeom>
          <a:solidFill>
            <a:srgbClr val="DDEEE6"/>
          </a:solidFill>
          <a:ln w="9525" cap="flat" cmpd="sng">
            <a:solidFill>
              <a:srgbClr val="C3D4C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721" name="Google Shape;721;p29" descr="preencoded.png"/>
          <p:cNvPicPr preferRelativeResize="0"/>
          <p:nvPr/>
        </p:nvPicPr>
        <p:blipFill rotWithShape="1">
          <a:blip r:embed="rId3">
            <a:alphaModFix/>
          </a:blip>
          <a:srcRect/>
          <a:stretch/>
        </p:blipFill>
        <p:spPr>
          <a:xfrm>
            <a:off x="1449467" y="2366129"/>
            <a:ext cx="318968" cy="398621"/>
          </a:xfrm>
          <a:prstGeom prst="rect">
            <a:avLst/>
          </a:prstGeom>
          <a:noFill/>
          <a:ln>
            <a:noFill/>
          </a:ln>
        </p:spPr>
      </p:pic>
      <p:sp>
        <p:nvSpPr>
          <p:cNvPr id="722" name="Google Shape;722;p29"/>
          <p:cNvSpPr/>
          <p:nvPr/>
        </p:nvSpPr>
        <p:spPr>
          <a:xfrm>
            <a:off x="2650927" y="2138839"/>
            <a:ext cx="2835235" cy="35433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3B4E4E"/>
              </a:buClr>
              <a:buSzPts val="2200"/>
              <a:buFont typeface="Syne"/>
              <a:buNone/>
            </a:pPr>
            <a:r>
              <a:rPr lang="en-US" sz="2200" b="1" i="0" u="none" strike="noStrike" cap="none">
                <a:solidFill>
                  <a:srgbClr val="3B4E4E"/>
                </a:solidFill>
                <a:latin typeface="Syne"/>
                <a:ea typeface="Syne"/>
                <a:cs typeface="Syne"/>
                <a:sym typeface="Syne"/>
              </a:rPr>
              <a:t>Panggilan Radikal</a:t>
            </a:r>
            <a:endParaRPr sz="2200" b="0" i="0" u="none" strike="noStrike" cap="none"/>
          </a:p>
        </p:txBody>
      </p:sp>
      <p:sp>
        <p:nvSpPr>
          <p:cNvPr id="723" name="Google Shape;723;p29"/>
          <p:cNvSpPr/>
          <p:nvPr/>
        </p:nvSpPr>
        <p:spPr>
          <a:xfrm>
            <a:off x="2650927" y="2629257"/>
            <a:ext cx="5460802" cy="362903"/>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3B4E4E"/>
              </a:buClr>
              <a:buSzPts val="1750"/>
              <a:buFont typeface="Overpass Light"/>
              <a:buNone/>
            </a:pPr>
            <a:r>
              <a:rPr lang="en-US" sz="1750" b="0" i="0" u="none" strike="noStrike" cap="none">
                <a:solidFill>
                  <a:srgbClr val="3B4E4E"/>
                </a:solidFill>
                <a:latin typeface="Overpass Light"/>
                <a:ea typeface="Overpass Light"/>
                <a:cs typeface="Overpass Light"/>
                <a:sym typeface="Overpass Light"/>
              </a:rPr>
              <a:t>Mengasihi musuh adalah panggilan berbeza dari Yesus</a:t>
            </a:r>
            <a:endParaRPr sz="1750" b="0" i="0" u="none" strike="noStrike" cap="none"/>
          </a:p>
        </p:txBody>
      </p:sp>
      <p:sp>
        <p:nvSpPr>
          <p:cNvPr id="724" name="Google Shape;724;p29"/>
          <p:cNvSpPr/>
          <p:nvPr/>
        </p:nvSpPr>
        <p:spPr>
          <a:xfrm>
            <a:off x="2537460" y="3203734"/>
            <a:ext cx="11185803" cy="15240"/>
          </a:xfrm>
          <a:prstGeom prst="roundRect">
            <a:avLst>
              <a:gd name="adj" fmla="val 625116"/>
            </a:avLst>
          </a:prstGeom>
          <a:solidFill>
            <a:srgbClr val="C3D4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5" name="Google Shape;725;p29"/>
          <p:cNvSpPr/>
          <p:nvPr/>
        </p:nvSpPr>
        <p:spPr>
          <a:xfrm>
            <a:off x="793790" y="3332321"/>
            <a:ext cx="3260646" cy="1306949"/>
          </a:xfrm>
          <a:prstGeom prst="roundRect">
            <a:avLst>
              <a:gd name="adj" fmla="val 7289"/>
            </a:avLst>
          </a:prstGeom>
          <a:solidFill>
            <a:srgbClr val="DDEEE6"/>
          </a:solidFill>
          <a:ln w="9525" cap="flat" cmpd="sng">
            <a:solidFill>
              <a:srgbClr val="C3D4C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726" name="Google Shape;726;p29" descr="preencoded.png"/>
          <p:cNvPicPr preferRelativeResize="0"/>
          <p:nvPr/>
        </p:nvPicPr>
        <p:blipFill rotWithShape="1">
          <a:blip r:embed="rId4">
            <a:alphaModFix/>
          </a:blip>
          <a:srcRect/>
          <a:stretch/>
        </p:blipFill>
        <p:spPr>
          <a:xfrm>
            <a:off x="2264569" y="3786426"/>
            <a:ext cx="318968" cy="398621"/>
          </a:xfrm>
          <a:prstGeom prst="rect">
            <a:avLst/>
          </a:prstGeom>
          <a:noFill/>
          <a:ln>
            <a:noFill/>
          </a:ln>
        </p:spPr>
      </p:pic>
      <p:sp>
        <p:nvSpPr>
          <p:cNvPr id="727" name="Google Shape;727;p29"/>
          <p:cNvSpPr/>
          <p:nvPr/>
        </p:nvSpPr>
        <p:spPr>
          <a:xfrm>
            <a:off x="4281249" y="3559135"/>
            <a:ext cx="2835235" cy="35433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3B4E4E"/>
              </a:buClr>
              <a:buSzPts val="2200"/>
              <a:buFont typeface="Syne"/>
              <a:buNone/>
            </a:pPr>
            <a:r>
              <a:rPr lang="en-US" sz="2200" b="1" i="0" u="none" strike="noStrike" cap="none">
                <a:solidFill>
                  <a:srgbClr val="3B4E4E"/>
                </a:solidFill>
                <a:latin typeface="Syne"/>
                <a:ea typeface="Syne"/>
                <a:cs typeface="Syne"/>
                <a:sym typeface="Syne"/>
              </a:rPr>
              <a:t>Transformasi</a:t>
            </a:r>
            <a:endParaRPr sz="2200" b="0" i="0" u="none" strike="noStrike" cap="none"/>
          </a:p>
        </p:txBody>
      </p:sp>
      <p:sp>
        <p:nvSpPr>
          <p:cNvPr id="728" name="Google Shape;728;p29"/>
          <p:cNvSpPr/>
          <p:nvPr/>
        </p:nvSpPr>
        <p:spPr>
          <a:xfrm>
            <a:off x="4281249" y="4049554"/>
            <a:ext cx="4567476" cy="362903"/>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3B4E4E"/>
              </a:buClr>
              <a:buSzPts val="1750"/>
              <a:buFont typeface="Overpass Light"/>
              <a:buNone/>
            </a:pPr>
            <a:r>
              <a:rPr lang="en-US" sz="1750" b="0" i="0" u="none" strike="noStrike" cap="none">
                <a:solidFill>
                  <a:srgbClr val="3B4E4E"/>
                </a:solidFill>
                <a:latin typeface="Overpass Light"/>
                <a:ea typeface="Overpass Light"/>
                <a:cs typeface="Overpass Light"/>
                <a:sym typeface="Overpass Light"/>
              </a:rPr>
              <a:t>Mengubah kita menjadi seperti Bapa di Surga</a:t>
            </a:r>
            <a:endParaRPr sz="1750" b="0" i="0" u="none" strike="noStrike" cap="none"/>
          </a:p>
        </p:txBody>
      </p:sp>
      <p:sp>
        <p:nvSpPr>
          <p:cNvPr id="729" name="Google Shape;729;p29"/>
          <p:cNvSpPr/>
          <p:nvPr/>
        </p:nvSpPr>
        <p:spPr>
          <a:xfrm>
            <a:off x="4167783" y="4624030"/>
            <a:ext cx="9555480" cy="15240"/>
          </a:xfrm>
          <a:prstGeom prst="roundRect">
            <a:avLst>
              <a:gd name="adj" fmla="val 625116"/>
            </a:avLst>
          </a:prstGeom>
          <a:solidFill>
            <a:srgbClr val="C3D4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0" name="Google Shape;730;p29"/>
          <p:cNvSpPr/>
          <p:nvPr/>
        </p:nvSpPr>
        <p:spPr>
          <a:xfrm>
            <a:off x="793790" y="4752618"/>
            <a:ext cx="4890968" cy="1306949"/>
          </a:xfrm>
          <a:prstGeom prst="roundRect">
            <a:avLst>
              <a:gd name="adj" fmla="val 7289"/>
            </a:avLst>
          </a:prstGeom>
          <a:solidFill>
            <a:srgbClr val="DDEEE6"/>
          </a:solidFill>
          <a:ln w="9525" cap="flat" cmpd="sng">
            <a:solidFill>
              <a:srgbClr val="C3D4C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731" name="Google Shape;731;p29" descr="preencoded.png"/>
          <p:cNvPicPr preferRelativeResize="0"/>
          <p:nvPr/>
        </p:nvPicPr>
        <p:blipFill rotWithShape="1">
          <a:blip r:embed="rId5">
            <a:alphaModFix/>
          </a:blip>
          <a:srcRect/>
          <a:stretch/>
        </p:blipFill>
        <p:spPr>
          <a:xfrm>
            <a:off x="3079790" y="5206722"/>
            <a:ext cx="318968" cy="398621"/>
          </a:xfrm>
          <a:prstGeom prst="rect">
            <a:avLst/>
          </a:prstGeom>
          <a:noFill/>
          <a:ln>
            <a:noFill/>
          </a:ln>
        </p:spPr>
      </p:pic>
      <p:sp>
        <p:nvSpPr>
          <p:cNvPr id="732" name="Google Shape;732;p29"/>
          <p:cNvSpPr/>
          <p:nvPr/>
        </p:nvSpPr>
        <p:spPr>
          <a:xfrm>
            <a:off x="5911572" y="4979432"/>
            <a:ext cx="2835235" cy="35433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3B4E4E"/>
              </a:buClr>
              <a:buSzPts val="2200"/>
              <a:buFont typeface="Syne"/>
              <a:buNone/>
            </a:pPr>
            <a:r>
              <a:rPr lang="en-US" sz="2200" b="1" i="0" u="none" strike="noStrike" cap="none">
                <a:solidFill>
                  <a:srgbClr val="3B4E4E"/>
                </a:solidFill>
                <a:latin typeface="Syne"/>
                <a:ea typeface="Syne"/>
                <a:cs typeface="Syne"/>
                <a:sym typeface="Syne"/>
              </a:rPr>
              <a:t>Memutus Siklus</a:t>
            </a:r>
            <a:endParaRPr sz="2200" b="0" i="0" u="none" strike="noStrike" cap="none"/>
          </a:p>
        </p:txBody>
      </p:sp>
      <p:sp>
        <p:nvSpPr>
          <p:cNvPr id="733" name="Google Shape;733;p29"/>
          <p:cNvSpPr/>
          <p:nvPr/>
        </p:nvSpPr>
        <p:spPr>
          <a:xfrm>
            <a:off x="5911572" y="5469850"/>
            <a:ext cx="4511159" cy="362903"/>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3B4E4E"/>
              </a:buClr>
              <a:buSzPts val="1750"/>
              <a:buFont typeface="Overpass Light"/>
              <a:buNone/>
            </a:pPr>
            <a:r>
              <a:rPr lang="en-US" sz="1750" b="0" i="0" u="none" strike="noStrike" cap="none">
                <a:solidFill>
                  <a:srgbClr val="3B4E4E"/>
                </a:solidFill>
                <a:latin typeface="Overpass Light"/>
                <a:ea typeface="Overpass Light"/>
                <a:cs typeface="Overpass Light"/>
                <a:sym typeface="Overpass Light"/>
              </a:rPr>
              <a:t>Memutuskan rantai kebencian dan kekerasan</a:t>
            </a:r>
            <a:endParaRPr sz="1750" b="0" i="0" u="none" strike="noStrike" cap="none"/>
          </a:p>
        </p:txBody>
      </p:sp>
      <p:sp>
        <p:nvSpPr>
          <p:cNvPr id="734" name="Google Shape;734;p29"/>
          <p:cNvSpPr/>
          <p:nvPr/>
        </p:nvSpPr>
        <p:spPr>
          <a:xfrm>
            <a:off x="5798106" y="6044327"/>
            <a:ext cx="7925157" cy="15240"/>
          </a:xfrm>
          <a:prstGeom prst="roundRect">
            <a:avLst>
              <a:gd name="adj" fmla="val 625116"/>
            </a:avLst>
          </a:prstGeom>
          <a:solidFill>
            <a:srgbClr val="C3D4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5" name="Google Shape;735;p29"/>
          <p:cNvSpPr/>
          <p:nvPr/>
        </p:nvSpPr>
        <p:spPr>
          <a:xfrm>
            <a:off x="793790" y="6172914"/>
            <a:ext cx="6521410" cy="1306949"/>
          </a:xfrm>
          <a:prstGeom prst="roundRect">
            <a:avLst>
              <a:gd name="adj" fmla="val 7289"/>
            </a:avLst>
          </a:prstGeom>
          <a:solidFill>
            <a:srgbClr val="DDEEE6"/>
          </a:solidFill>
          <a:ln w="9525" cap="flat" cmpd="sng">
            <a:solidFill>
              <a:srgbClr val="C3D4C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6" name="Google Shape;736;p29"/>
          <p:cNvSpPr/>
          <p:nvPr/>
        </p:nvSpPr>
        <p:spPr>
          <a:xfrm>
            <a:off x="3895011" y="6627019"/>
            <a:ext cx="318968" cy="398621"/>
          </a:xfrm>
          <a:prstGeom prst="rect">
            <a:avLst/>
          </a:prstGeom>
          <a:noFill/>
          <a:ln>
            <a:noFill/>
          </a:ln>
        </p:spPr>
        <p:txBody>
          <a:bodyPr spcFirstLastPara="1" wrap="square" lIns="0" tIns="0" rIns="0" bIns="0" anchor="t" anchorCtr="0">
            <a:noAutofit/>
          </a:bodyPr>
          <a:lstStyle/>
          <a:p>
            <a:pPr marL="0" marR="0" lvl="0" indent="0" algn="ctr" rtl="0">
              <a:lnSpc>
                <a:spcPct val="160000"/>
              </a:lnSpc>
              <a:spcBef>
                <a:spcPts val="0"/>
              </a:spcBef>
              <a:spcAft>
                <a:spcPts val="0"/>
              </a:spcAft>
              <a:buClr>
                <a:srgbClr val="3B4E4E"/>
              </a:buClr>
              <a:buSzPts val="2500"/>
              <a:buFont typeface="Syne"/>
              <a:buNone/>
            </a:pPr>
            <a:r>
              <a:rPr lang="en-US" sz="2500" b="1" i="0" u="none" strike="noStrike" cap="none">
                <a:solidFill>
                  <a:srgbClr val="3B4E4E"/>
                </a:solidFill>
                <a:latin typeface="Syne"/>
                <a:ea typeface="Syne"/>
                <a:cs typeface="Syne"/>
                <a:sym typeface="Syne"/>
              </a:rPr>
              <a:t>4</a:t>
            </a:r>
            <a:endParaRPr sz="2500" b="0" i="0" u="none" strike="noStrike" cap="none"/>
          </a:p>
        </p:txBody>
      </p:sp>
      <p:sp>
        <p:nvSpPr>
          <p:cNvPr id="737" name="Google Shape;737;p29"/>
          <p:cNvSpPr/>
          <p:nvPr/>
        </p:nvSpPr>
        <p:spPr>
          <a:xfrm>
            <a:off x="7542014" y="6399728"/>
            <a:ext cx="2835235" cy="35433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3B4E4E"/>
              </a:buClr>
              <a:buSzPts val="2200"/>
              <a:buFont typeface="Syne"/>
              <a:buNone/>
            </a:pPr>
            <a:r>
              <a:rPr lang="en-US" sz="2200" b="1" i="0" u="none" strike="noStrike" cap="none">
                <a:solidFill>
                  <a:srgbClr val="3B4E4E"/>
                </a:solidFill>
                <a:latin typeface="Syne"/>
                <a:ea typeface="Syne"/>
                <a:cs typeface="Syne"/>
                <a:sym typeface="Syne"/>
              </a:rPr>
              <a:t>Jalan Kerajaan</a:t>
            </a:r>
            <a:endParaRPr sz="2200" b="0" i="0" u="none" strike="noStrike" cap="none"/>
          </a:p>
        </p:txBody>
      </p:sp>
      <p:sp>
        <p:nvSpPr>
          <p:cNvPr id="738" name="Google Shape;738;p29"/>
          <p:cNvSpPr/>
          <p:nvPr/>
        </p:nvSpPr>
        <p:spPr>
          <a:xfrm>
            <a:off x="7542014" y="6890147"/>
            <a:ext cx="3880485" cy="362903"/>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3B4E4E"/>
              </a:buClr>
              <a:buSzPts val="1750"/>
              <a:buFont typeface="Overpass Light"/>
              <a:buNone/>
            </a:pPr>
            <a:r>
              <a:rPr lang="en-US" sz="1750" b="0" i="0" u="none" strike="noStrike" cap="none">
                <a:solidFill>
                  <a:srgbClr val="3B4E4E"/>
                </a:solidFill>
                <a:latin typeface="Overpass Light"/>
                <a:ea typeface="Overpass Light"/>
                <a:cs typeface="Overpass Light"/>
                <a:sym typeface="Overpass Light"/>
              </a:rPr>
              <a:t>Kasih adalah cara hidup Kerajaan Allah</a:t>
            </a:r>
            <a:endParaRPr sz="1750" b="0" i="0" u="none" strike="noStrike" cap="none"/>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743"/>
        <p:cNvGrpSpPr/>
        <p:nvPr/>
      </p:nvGrpSpPr>
      <p:grpSpPr>
        <a:xfrm>
          <a:off x="0" y="0"/>
          <a:ext cx="0" cy="0"/>
          <a:chOff x="0" y="0"/>
          <a:chExt cx="0" cy="0"/>
        </a:xfrm>
      </p:grpSpPr>
      <p:sp>
        <p:nvSpPr>
          <p:cNvPr id="744" name="Google Shape;744;p30"/>
          <p:cNvSpPr/>
          <p:nvPr/>
        </p:nvSpPr>
        <p:spPr>
          <a:xfrm>
            <a:off x="793790" y="658773"/>
            <a:ext cx="5670590" cy="708779"/>
          </a:xfrm>
          <a:prstGeom prst="rect">
            <a:avLst/>
          </a:prstGeom>
          <a:noFill/>
          <a:ln>
            <a:noFill/>
          </a:ln>
        </p:spPr>
        <p:txBody>
          <a:bodyPr spcFirstLastPara="1" wrap="square" lIns="0" tIns="0" rIns="0" bIns="0" anchor="t" anchorCtr="0">
            <a:noAutofit/>
          </a:bodyPr>
          <a:lstStyle/>
          <a:p>
            <a:pPr marL="0" marR="0" lvl="0" indent="0" algn="l" rtl="0">
              <a:lnSpc>
                <a:spcPct val="124719"/>
              </a:lnSpc>
              <a:spcBef>
                <a:spcPts val="0"/>
              </a:spcBef>
              <a:spcAft>
                <a:spcPts val="0"/>
              </a:spcAft>
              <a:buClr>
                <a:srgbClr val="233939"/>
              </a:buClr>
              <a:buSzPts val="4450"/>
              <a:buFont typeface="Syne"/>
              <a:buNone/>
            </a:pPr>
            <a:r>
              <a:rPr lang="en-US" sz="4450" b="1" i="0" u="none" strike="noStrike" cap="none">
                <a:solidFill>
                  <a:srgbClr val="233939"/>
                </a:solidFill>
                <a:latin typeface="Syne"/>
                <a:ea typeface="Syne"/>
                <a:cs typeface="Syne"/>
                <a:sym typeface="Syne"/>
              </a:rPr>
              <a:t>Refleksi Akhir</a:t>
            </a:r>
            <a:endParaRPr sz="4450" b="0" i="0" u="none" strike="noStrike" cap="none"/>
          </a:p>
        </p:txBody>
      </p:sp>
      <p:pic>
        <p:nvPicPr>
          <p:cNvPr id="745" name="Google Shape;745;p30" descr="preencoded.png"/>
          <p:cNvPicPr preferRelativeResize="0"/>
          <p:nvPr/>
        </p:nvPicPr>
        <p:blipFill rotWithShape="1">
          <a:blip r:embed="rId3">
            <a:alphaModFix/>
          </a:blip>
          <a:srcRect/>
          <a:stretch/>
        </p:blipFill>
        <p:spPr>
          <a:xfrm>
            <a:off x="801410" y="1967151"/>
            <a:ext cx="4221480" cy="4221480"/>
          </a:xfrm>
          <a:prstGeom prst="rect">
            <a:avLst/>
          </a:prstGeom>
          <a:noFill/>
          <a:ln>
            <a:noFill/>
          </a:ln>
        </p:spPr>
      </p:pic>
      <p:pic>
        <p:nvPicPr>
          <p:cNvPr id="746" name="Google Shape;746;p30" descr="preencoded.png"/>
          <p:cNvPicPr preferRelativeResize="0"/>
          <p:nvPr/>
        </p:nvPicPr>
        <p:blipFill rotWithShape="1">
          <a:blip r:embed="rId4">
            <a:alphaModFix/>
          </a:blip>
          <a:srcRect/>
          <a:stretch/>
        </p:blipFill>
        <p:spPr>
          <a:xfrm>
            <a:off x="5204341" y="1967151"/>
            <a:ext cx="4221599" cy="4221599"/>
          </a:xfrm>
          <a:prstGeom prst="rect">
            <a:avLst/>
          </a:prstGeom>
          <a:noFill/>
          <a:ln>
            <a:noFill/>
          </a:ln>
        </p:spPr>
      </p:pic>
      <p:pic>
        <p:nvPicPr>
          <p:cNvPr id="747" name="Google Shape;747;p30" descr="preencoded.png"/>
          <p:cNvPicPr preferRelativeResize="0"/>
          <p:nvPr/>
        </p:nvPicPr>
        <p:blipFill rotWithShape="1">
          <a:blip r:embed="rId5">
            <a:alphaModFix/>
          </a:blip>
          <a:srcRect/>
          <a:stretch/>
        </p:blipFill>
        <p:spPr>
          <a:xfrm>
            <a:off x="9607391" y="1967151"/>
            <a:ext cx="4221599" cy="4221599"/>
          </a:xfrm>
          <a:prstGeom prst="rect">
            <a:avLst/>
          </a:prstGeom>
          <a:noFill/>
          <a:ln>
            <a:noFill/>
          </a:ln>
        </p:spPr>
      </p:pic>
      <p:sp>
        <p:nvSpPr>
          <p:cNvPr id="748" name="Google Shape;748;p30"/>
          <p:cNvSpPr/>
          <p:nvPr/>
        </p:nvSpPr>
        <p:spPr>
          <a:xfrm>
            <a:off x="793790" y="6589871"/>
            <a:ext cx="13042821" cy="362903"/>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3B4E4E"/>
              </a:buClr>
              <a:buSzPts val="1750"/>
              <a:buFont typeface="Overpass Light"/>
              <a:buNone/>
            </a:pPr>
            <a:r>
              <a:rPr lang="en-US" sz="1750" b="0" i="0" u="none" strike="noStrike" cap="none">
                <a:solidFill>
                  <a:srgbClr val="3B4E4E"/>
                </a:solidFill>
                <a:latin typeface="Overpass Light"/>
                <a:ea typeface="Overpass Light"/>
                <a:cs typeface="Overpass Light"/>
                <a:sym typeface="Overpass Light"/>
              </a:rPr>
              <a:t>"Jadi hendaklah kamu murah hati, sama seperti Bapamu adalah murah hati." (Lukas 6:36)</a:t>
            </a:r>
            <a:endParaRPr sz="1750" b="0" i="0" u="none" strike="noStrike" cap="none"/>
          </a:p>
        </p:txBody>
      </p:sp>
      <p:sp>
        <p:nvSpPr>
          <p:cNvPr id="749" name="Google Shape;749;p30"/>
          <p:cNvSpPr/>
          <p:nvPr/>
        </p:nvSpPr>
        <p:spPr>
          <a:xfrm>
            <a:off x="793790" y="7207925"/>
            <a:ext cx="13042821" cy="362903"/>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3B4E4E"/>
              </a:buClr>
              <a:buSzPts val="1750"/>
              <a:buFont typeface="Overpass Light"/>
              <a:buNone/>
            </a:pPr>
            <a:r>
              <a:rPr lang="en-US" sz="1750" b="0" i="0" u="none" strike="noStrike" cap="none">
                <a:solidFill>
                  <a:srgbClr val="3B4E4E"/>
                </a:solidFill>
                <a:latin typeface="Overpass Light"/>
                <a:ea typeface="Overpass Light"/>
                <a:cs typeface="Overpass Light"/>
                <a:sym typeface="Overpass Light"/>
              </a:rPr>
              <a:t>Tantangan minggu ini: Lakukan satu tindakan kasih kepada orang yang sulit kamu kasihi.</a:t>
            </a:r>
            <a:endParaRPr sz="1750" b="0" i="0" u="none" strike="noStrike" cap="none"/>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1999</Words>
  <Application>Microsoft Office PowerPoint</Application>
  <PresentationFormat>Custom</PresentationFormat>
  <Paragraphs>371</Paragraphs>
  <Slides>36</Slides>
  <Notes>36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36</vt:i4>
      </vt:variant>
    </vt:vector>
  </HeadingPairs>
  <TitlesOfParts>
    <vt:vector size="43" baseType="lpstr">
      <vt:lpstr>Overpass</vt:lpstr>
      <vt:lpstr>Arial</vt:lpstr>
      <vt:lpstr>Overpass Medium</vt:lpstr>
      <vt:lpstr>Overpass Light</vt:lpstr>
      <vt:lpstr>Syne</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PptxGenJS</dc:creator>
  <cp:lastModifiedBy>Rikho Jafry</cp:lastModifiedBy>
  <cp:revision>1</cp:revision>
  <dcterms:created xsi:type="dcterms:W3CDTF">2025-05-08T00:51:54Z</dcterms:created>
  <dcterms:modified xsi:type="dcterms:W3CDTF">2025-12-29T13:28:40Z</dcterms:modified>
</cp:coreProperties>
</file>